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83"/>
  </p:notesMasterIdLst>
  <p:handoutMasterIdLst>
    <p:handoutMasterId r:id="rId84"/>
  </p:handoutMasterIdLst>
  <p:sldIdLst>
    <p:sldId id="431" r:id="rId4"/>
    <p:sldId id="411" r:id="rId5"/>
    <p:sldId id="412" r:id="rId6"/>
    <p:sldId id="413" r:id="rId7"/>
    <p:sldId id="414" r:id="rId8"/>
    <p:sldId id="415" r:id="rId9"/>
    <p:sldId id="416" r:id="rId10"/>
    <p:sldId id="417" r:id="rId11"/>
    <p:sldId id="418" r:id="rId12"/>
    <p:sldId id="419" r:id="rId13"/>
    <p:sldId id="420" r:id="rId14"/>
    <p:sldId id="421" r:id="rId15"/>
    <p:sldId id="422" r:id="rId16"/>
    <p:sldId id="423" r:id="rId17"/>
    <p:sldId id="424" r:id="rId18"/>
    <p:sldId id="425" r:id="rId19"/>
    <p:sldId id="401" r:id="rId20"/>
    <p:sldId id="402" r:id="rId21"/>
    <p:sldId id="403" r:id="rId22"/>
    <p:sldId id="404" r:id="rId23"/>
    <p:sldId id="405" r:id="rId24"/>
    <p:sldId id="406" r:id="rId25"/>
    <p:sldId id="407" r:id="rId26"/>
    <p:sldId id="408" r:id="rId27"/>
    <p:sldId id="409" r:id="rId28"/>
    <p:sldId id="410" r:id="rId29"/>
    <p:sldId id="367" r:id="rId30"/>
    <p:sldId id="430" r:id="rId31"/>
    <p:sldId id="368" r:id="rId32"/>
    <p:sldId id="369" r:id="rId33"/>
    <p:sldId id="370" r:id="rId34"/>
    <p:sldId id="371" r:id="rId35"/>
    <p:sldId id="428" r:id="rId36"/>
    <p:sldId id="429" r:id="rId37"/>
    <p:sldId id="372" r:id="rId38"/>
    <p:sldId id="374" r:id="rId39"/>
    <p:sldId id="373" r:id="rId40"/>
    <p:sldId id="375" r:id="rId41"/>
    <p:sldId id="328" r:id="rId42"/>
    <p:sldId id="289" r:id="rId43"/>
    <p:sldId id="290" r:id="rId44"/>
    <p:sldId id="291" r:id="rId45"/>
    <p:sldId id="292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426" r:id="rId54"/>
    <p:sldId id="427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76" r:id="rId63"/>
    <p:sldId id="377" r:id="rId64"/>
    <p:sldId id="378" r:id="rId65"/>
    <p:sldId id="379" r:id="rId66"/>
    <p:sldId id="380" r:id="rId67"/>
    <p:sldId id="381" r:id="rId68"/>
    <p:sldId id="382" r:id="rId69"/>
    <p:sldId id="383" r:id="rId70"/>
    <p:sldId id="384" r:id="rId71"/>
    <p:sldId id="315" r:id="rId72"/>
    <p:sldId id="316" r:id="rId73"/>
    <p:sldId id="317" r:id="rId74"/>
    <p:sldId id="318" r:id="rId75"/>
    <p:sldId id="319" r:id="rId76"/>
    <p:sldId id="320" r:id="rId77"/>
    <p:sldId id="321" r:id="rId78"/>
    <p:sldId id="322" r:id="rId79"/>
    <p:sldId id="324" r:id="rId80"/>
    <p:sldId id="325" r:id="rId81"/>
    <p:sldId id="323" r:id="rId82"/>
  </p:sldIdLst>
  <p:sldSz cx="18288000" cy="10287000"/>
  <p:notesSz cx="6735763" cy="9866313"/>
  <p:defaultTextStyle>
    <a:defPPr>
      <a:defRPr lang="en-US"/>
    </a:defPPr>
    <a:lvl1pPr marL="0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7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08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43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80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15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52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87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CF45"/>
    <a:srgbClr val="9BBB59"/>
    <a:srgbClr val="EE8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54" y="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4763" y="2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1B411-5BE4-4D06-A281-9A9920E35FDB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9371015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4763" y="9371015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E0E1B-4359-4851-8F5C-1CAA8BB613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9287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4763" y="2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524D4-EA83-4A5C-A977-7C9977D2C8D4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1900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100" y="4748215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371015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4763" y="9371015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E618B-8662-473E-B686-4384CD42F0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45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7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08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43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80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5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52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7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762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804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918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115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161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260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000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124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192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348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673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47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499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26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4" y="9601200"/>
            <a:ext cx="18283239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9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8428"/>
            <a:ext cx="15087600" cy="534924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8" y="6683432"/>
            <a:ext cx="15087600" cy="17145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15100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046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4909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4" y="9601200"/>
            <a:ext cx="18283239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9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138428"/>
            <a:ext cx="15087600" cy="534924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6679692"/>
            <a:ext cx="15087600" cy="17145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15100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332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45920" y="429907"/>
            <a:ext cx="15087600" cy="2176136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16" y="2768601"/>
            <a:ext cx="7406640" cy="603504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26880" y="2768603"/>
            <a:ext cx="7406640" cy="603504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3404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45920" y="429907"/>
            <a:ext cx="15087600" cy="2176136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769078"/>
            <a:ext cx="7406640" cy="110442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3873501"/>
            <a:ext cx="7406640" cy="506730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6880" y="2769078"/>
            <a:ext cx="7406640" cy="110442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26880" y="3873501"/>
            <a:ext cx="7406640" cy="506730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3008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4082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4" y="9601200"/>
            <a:ext cx="18283239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01474"/>
            <a:ext cx="18283239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8369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" y="0"/>
            <a:ext cx="6076187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060108" y="0"/>
            <a:ext cx="96013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891538"/>
            <a:ext cx="4800600" cy="3429000"/>
          </a:xfrm>
        </p:spPr>
        <p:txBody>
          <a:bodyPr anchor="b">
            <a:normAutofit/>
          </a:bodyPr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2" y="1097280"/>
            <a:ext cx="9738360" cy="788670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389120"/>
            <a:ext cx="4800600" cy="5068686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270" y="9689680"/>
            <a:ext cx="3927764" cy="547688"/>
          </a:xfrm>
        </p:spPr>
        <p:txBody>
          <a:bodyPr/>
          <a:lstStyle>
            <a:lvl1pPr algn="l">
              <a:defRPr/>
            </a:lvl1pPr>
          </a:lstStyle>
          <a:p>
            <a:fld id="{1A0BFD7D-6B4F-42C4-91A6-CE1AFDDD0A85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00900" y="9689680"/>
            <a:ext cx="6972301" cy="54768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344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429500"/>
            <a:ext cx="18283239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3" y="7372614"/>
            <a:ext cx="18283239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1" y="7612380"/>
            <a:ext cx="15170468" cy="1234440"/>
          </a:xfrm>
        </p:spPr>
        <p:txBody>
          <a:bodyPr lIns="91440" tIns="0" rIns="91440" bIns="0" anchor="b">
            <a:noAutofit/>
          </a:bodyPr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" y="0"/>
            <a:ext cx="18287978" cy="737261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1" y="8860536"/>
            <a:ext cx="15169896" cy="89154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1647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9286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4" y="9601200"/>
            <a:ext cx="18283239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9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618453"/>
            <a:ext cx="3943350" cy="863984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618453"/>
            <a:ext cx="11601450" cy="8639847"/>
          </a:xfrm>
        </p:spPr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758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67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90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8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2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2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15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35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53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7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92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81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77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0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0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2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9601200"/>
            <a:ext cx="18288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2" y="9501474"/>
            <a:ext cx="18287978" cy="99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429907"/>
            <a:ext cx="15087600" cy="2176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768601"/>
            <a:ext cx="15087600" cy="60350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2" y="9689680"/>
            <a:ext cx="370840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rgbClr val="FFFFFF"/>
                </a:solidFill>
              </a:defRPr>
            </a:lvl1pPr>
          </a:lstStyle>
          <a:p>
            <a:fld id="{1A0BFD7D-6B4F-42C4-91A6-CE1AFDDD0A85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29279" y="9689680"/>
            <a:ext cx="723420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 cap="all" baseline="0">
                <a:solidFill>
                  <a:srgbClr val="FFFFFF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850688" y="9689680"/>
            <a:ext cx="196803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rgbClr val="FFFFFF"/>
                </a:solidFill>
              </a:defRPr>
            </a:lvl1pPr>
          </a:lstStyle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790299" y="2606768"/>
            <a:ext cx="149504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1" hangingPunct="1">
        <a:lnSpc>
          <a:spcPct val="85000"/>
        </a:lnSpc>
        <a:spcBef>
          <a:spcPct val="0"/>
        </a:spcBef>
        <a:buNone/>
        <a:defRPr sz="7200" kern="1200" spc="-7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1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6072" indent="-27432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0392" indent="-27432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24712" indent="-27432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9032" indent="-27432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50000" indent="-34290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50000" indent="-34290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0000" indent="-34290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50000" indent="-34290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4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�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5.png"/><Relationship Id="rId18" Type="http://schemas.openxmlformats.org/officeDocument/2006/relationships/image" Target="../media/image107.png"/><Relationship Id="rId26" Type="http://schemas.openxmlformats.org/officeDocument/2006/relationships/image" Target="../media/image114.png"/><Relationship Id="rId39" Type="http://schemas.openxmlformats.org/officeDocument/2006/relationships/image" Target="../media/image123.png"/><Relationship Id="rId21" Type="http://schemas.openxmlformats.org/officeDocument/2006/relationships/image" Target="../media/image110.png"/><Relationship Id="rId34" Type="http://schemas.openxmlformats.org/officeDocument/2006/relationships/image" Target="../media/image21.png"/><Relationship Id="rId42" Type="http://schemas.openxmlformats.org/officeDocument/2006/relationships/image" Target="../media/image126.png"/><Relationship Id="rId7" Type="http://schemas.openxmlformats.org/officeDocument/2006/relationships/image" Target="../media/image189.png"/><Relationship Id="rId2" Type="http://schemas.openxmlformats.org/officeDocument/2006/relationships/image" Target="../media/image17.png"/><Relationship Id="rId16" Type="http://schemas.openxmlformats.org/officeDocument/2006/relationships/image" Target="../media/image196.png"/><Relationship Id="rId20" Type="http://schemas.openxmlformats.org/officeDocument/2006/relationships/image" Target="../media/image199.png"/><Relationship Id="rId29" Type="http://schemas.openxmlformats.org/officeDocument/2006/relationships/image" Target="../media/image22.png"/><Relationship Id="rId41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24" Type="http://schemas.openxmlformats.org/officeDocument/2006/relationships/image" Target="../media/image26.png"/><Relationship Id="rId32" Type="http://schemas.openxmlformats.org/officeDocument/2006/relationships/image" Target="../media/image19.png"/><Relationship Id="rId37" Type="http://schemas.openxmlformats.org/officeDocument/2006/relationships/image" Target="../media/image204.png"/><Relationship Id="rId40" Type="http://schemas.openxmlformats.org/officeDocument/2006/relationships/image" Target="../media/image124.png"/><Relationship Id="rId5" Type="http://schemas.openxmlformats.org/officeDocument/2006/relationships/image" Target="../media/image187.png"/><Relationship Id="rId15" Type="http://schemas.openxmlformats.org/officeDocument/2006/relationships/image" Target="../media/image104.png"/><Relationship Id="rId23" Type="http://schemas.openxmlformats.org/officeDocument/2006/relationships/image" Target="../media/image201.png"/><Relationship Id="rId28" Type="http://schemas.openxmlformats.org/officeDocument/2006/relationships/image" Target="../media/image116.png"/><Relationship Id="rId36" Type="http://schemas.openxmlformats.org/officeDocument/2006/relationships/image" Target="../media/image203.png"/><Relationship Id="rId10" Type="http://schemas.openxmlformats.org/officeDocument/2006/relationships/image" Target="../media/image192.png"/><Relationship Id="rId19" Type="http://schemas.openxmlformats.org/officeDocument/2006/relationships/image" Target="../media/image198.png"/><Relationship Id="rId31" Type="http://schemas.openxmlformats.org/officeDocument/2006/relationships/image" Target="../media/image18.png"/><Relationship Id="rId4" Type="http://schemas.openxmlformats.org/officeDocument/2006/relationships/image" Target="../media/image94.png"/><Relationship Id="rId9" Type="http://schemas.openxmlformats.org/officeDocument/2006/relationships/image" Target="../media/image191.png"/><Relationship Id="rId14" Type="http://schemas.openxmlformats.org/officeDocument/2006/relationships/image" Target="../media/image46.png"/><Relationship Id="rId22" Type="http://schemas.openxmlformats.org/officeDocument/2006/relationships/image" Target="../media/image200.png"/><Relationship Id="rId27" Type="http://schemas.openxmlformats.org/officeDocument/2006/relationships/image" Target="../media/image115.png"/><Relationship Id="rId30" Type="http://schemas.openxmlformats.org/officeDocument/2006/relationships/image" Target="../media/image117.png"/><Relationship Id="rId35" Type="http://schemas.openxmlformats.org/officeDocument/2006/relationships/image" Target="../media/image202.png"/><Relationship Id="rId43" Type="http://schemas.openxmlformats.org/officeDocument/2006/relationships/image" Target="../media/image206.png"/><Relationship Id="rId8" Type="http://schemas.openxmlformats.org/officeDocument/2006/relationships/image" Target="../media/image190.png"/><Relationship Id="rId3" Type="http://schemas.openxmlformats.org/officeDocument/2006/relationships/image" Target="../media/image93.png"/><Relationship Id="rId12" Type="http://schemas.openxmlformats.org/officeDocument/2006/relationships/image" Target="../media/image194.png"/><Relationship Id="rId17" Type="http://schemas.openxmlformats.org/officeDocument/2006/relationships/image" Target="../media/image197.png"/><Relationship Id="rId25" Type="http://schemas.openxmlformats.org/officeDocument/2006/relationships/image" Target="../media/image113.png"/><Relationship Id="rId33" Type="http://schemas.openxmlformats.org/officeDocument/2006/relationships/image" Target="../media/image20.png"/><Relationship Id="rId38" Type="http://schemas.openxmlformats.org/officeDocument/2006/relationships/image" Target="../media/image20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216.png"/><Relationship Id="rId26" Type="http://schemas.openxmlformats.org/officeDocument/2006/relationships/image" Target="../media/image26.png"/><Relationship Id="rId3" Type="http://schemas.openxmlformats.org/officeDocument/2006/relationships/image" Target="../media/image208.png"/><Relationship Id="rId21" Type="http://schemas.openxmlformats.org/officeDocument/2006/relationships/image" Target="../media/image57.png"/><Relationship Id="rId7" Type="http://schemas.openxmlformats.org/officeDocument/2006/relationships/image" Target="../media/image211.png"/><Relationship Id="rId12" Type="http://schemas.openxmlformats.org/officeDocument/2006/relationships/image" Target="../media/image213.png"/><Relationship Id="rId17" Type="http://schemas.openxmlformats.org/officeDocument/2006/relationships/image" Target="../media/image53.png"/><Relationship Id="rId25" Type="http://schemas.openxmlformats.org/officeDocument/2006/relationships/image" Target="../media/image60.png"/><Relationship Id="rId2" Type="http://schemas.openxmlformats.org/officeDocument/2006/relationships/image" Target="../media/image207.png"/><Relationship Id="rId16" Type="http://schemas.openxmlformats.org/officeDocument/2006/relationships/image" Target="../media/image215.png"/><Relationship Id="rId20" Type="http://schemas.openxmlformats.org/officeDocument/2006/relationships/image" Target="../media/image217.png"/><Relationship Id="rId29" Type="http://schemas.openxmlformats.org/officeDocument/2006/relationships/image" Target="../media/image2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47.png"/><Relationship Id="rId24" Type="http://schemas.openxmlformats.org/officeDocument/2006/relationships/image" Target="../media/image17.png"/><Relationship Id="rId32" Type="http://schemas.openxmlformats.org/officeDocument/2006/relationships/image" Target="../media/image91.png"/><Relationship Id="rId5" Type="http://schemas.openxmlformats.org/officeDocument/2006/relationships/image" Target="../media/image9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219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2.png"/><Relationship Id="rId4" Type="http://schemas.openxmlformats.org/officeDocument/2006/relationships/image" Target="../media/image209.png"/><Relationship Id="rId9" Type="http://schemas.openxmlformats.org/officeDocument/2006/relationships/image" Target="../media/image212.png"/><Relationship Id="rId14" Type="http://schemas.openxmlformats.org/officeDocument/2006/relationships/image" Target="../media/image214.png"/><Relationship Id="rId22" Type="http://schemas.openxmlformats.org/officeDocument/2006/relationships/image" Target="../media/image58.png"/><Relationship Id="rId27" Type="http://schemas.openxmlformats.org/officeDocument/2006/relationships/image" Target="../media/image218.png"/><Relationship Id="rId30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31.png"/><Relationship Id="rId18" Type="http://schemas.openxmlformats.org/officeDocument/2006/relationships/image" Target="../media/image62.png"/><Relationship Id="rId3" Type="http://schemas.openxmlformats.org/officeDocument/2006/relationships/image" Target="../media/image221.png"/><Relationship Id="rId21" Type="http://schemas.openxmlformats.org/officeDocument/2006/relationships/image" Target="../media/image234.png"/><Relationship Id="rId7" Type="http://schemas.openxmlformats.org/officeDocument/2006/relationships/image" Target="../media/image225.png"/><Relationship Id="rId12" Type="http://schemas.openxmlformats.org/officeDocument/2006/relationships/image" Target="../media/image230.png"/><Relationship Id="rId17" Type="http://schemas.openxmlformats.org/officeDocument/2006/relationships/image" Target="../media/image61.png"/><Relationship Id="rId25" Type="http://schemas.openxmlformats.org/officeDocument/2006/relationships/image" Target="../media/image91.png"/><Relationship Id="rId2" Type="http://schemas.openxmlformats.org/officeDocument/2006/relationships/image" Target="../media/image9.png"/><Relationship Id="rId16" Type="http://schemas.openxmlformats.org/officeDocument/2006/relationships/image" Target="../media/image60.png"/><Relationship Id="rId20" Type="http://schemas.openxmlformats.org/officeDocument/2006/relationships/image" Target="../media/image2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24" Type="http://schemas.openxmlformats.org/officeDocument/2006/relationships/image" Target="../media/image237.png"/><Relationship Id="rId5" Type="http://schemas.openxmlformats.org/officeDocument/2006/relationships/image" Target="../media/image223.png"/><Relationship Id="rId15" Type="http://schemas.openxmlformats.org/officeDocument/2006/relationships/image" Target="../media/image17.png"/><Relationship Id="rId23" Type="http://schemas.openxmlformats.org/officeDocument/2006/relationships/image" Target="../media/image236.png"/><Relationship Id="rId10" Type="http://schemas.openxmlformats.org/officeDocument/2006/relationships/image" Target="../media/image228.png"/><Relationship Id="rId19" Type="http://schemas.openxmlformats.org/officeDocument/2006/relationships/image" Target="../media/image232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Relationship Id="rId14" Type="http://schemas.openxmlformats.org/officeDocument/2006/relationships/image" Target="../media/image26.png"/><Relationship Id="rId22" Type="http://schemas.openxmlformats.org/officeDocument/2006/relationships/image" Target="../media/image2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43.png"/><Relationship Id="rId3" Type="http://schemas.openxmlformats.org/officeDocument/2006/relationships/image" Target="../media/image238.png"/><Relationship Id="rId7" Type="http://schemas.openxmlformats.org/officeDocument/2006/relationships/image" Target="../media/image60.png"/><Relationship Id="rId12" Type="http://schemas.openxmlformats.org/officeDocument/2006/relationships/image" Target="../media/image2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41.png"/><Relationship Id="rId5" Type="http://schemas.openxmlformats.org/officeDocument/2006/relationships/image" Target="../media/image26.png"/><Relationship Id="rId10" Type="http://schemas.openxmlformats.org/officeDocument/2006/relationships/image" Target="../media/image240.png"/><Relationship Id="rId4" Type="http://schemas.openxmlformats.org/officeDocument/2006/relationships/image" Target="../media/image239.png"/><Relationship Id="rId9" Type="http://schemas.openxmlformats.org/officeDocument/2006/relationships/image" Target="../media/image62.png"/><Relationship Id="rId14" Type="http://schemas.openxmlformats.org/officeDocument/2006/relationships/image" Target="../media/image244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9.png"/><Relationship Id="rId18" Type="http://schemas.openxmlformats.org/officeDocument/2006/relationships/image" Target="../media/image251.png"/><Relationship Id="rId26" Type="http://schemas.openxmlformats.org/officeDocument/2006/relationships/image" Target="../media/image259.png"/><Relationship Id="rId3" Type="http://schemas.openxmlformats.org/officeDocument/2006/relationships/image" Target="../media/image245.png"/><Relationship Id="rId21" Type="http://schemas.openxmlformats.org/officeDocument/2006/relationships/image" Target="../media/image254.png"/><Relationship Id="rId34" Type="http://schemas.openxmlformats.org/officeDocument/2006/relationships/image" Target="../media/image267.png"/><Relationship Id="rId7" Type="http://schemas.openxmlformats.org/officeDocument/2006/relationships/image" Target="../media/image26.png"/><Relationship Id="rId12" Type="http://schemas.openxmlformats.org/officeDocument/2006/relationships/image" Target="../media/image240.png"/><Relationship Id="rId17" Type="http://schemas.openxmlformats.org/officeDocument/2006/relationships/image" Target="../media/image58.png"/><Relationship Id="rId25" Type="http://schemas.openxmlformats.org/officeDocument/2006/relationships/image" Target="../media/image258.png"/><Relationship Id="rId33" Type="http://schemas.openxmlformats.org/officeDocument/2006/relationships/image" Target="../media/image266.png"/><Relationship Id="rId2" Type="http://schemas.openxmlformats.org/officeDocument/2006/relationships/image" Target="../media/image9.png"/><Relationship Id="rId16" Type="http://schemas.openxmlformats.org/officeDocument/2006/relationships/image" Target="../media/image57.png"/><Relationship Id="rId20" Type="http://schemas.openxmlformats.org/officeDocument/2006/relationships/image" Target="../media/image253.png"/><Relationship Id="rId29" Type="http://schemas.openxmlformats.org/officeDocument/2006/relationships/image" Target="../media/image2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8.png"/><Relationship Id="rId11" Type="http://schemas.openxmlformats.org/officeDocument/2006/relationships/image" Target="../media/image62.png"/><Relationship Id="rId24" Type="http://schemas.openxmlformats.org/officeDocument/2006/relationships/image" Target="../media/image257.png"/><Relationship Id="rId32" Type="http://schemas.openxmlformats.org/officeDocument/2006/relationships/image" Target="../media/image265.png"/><Relationship Id="rId5" Type="http://schemas.openxmlformats.org/officeDocument/2006/relationships/image" Target="../media/image247.png"/><Relationship Id="rId15" Type="http://schemas.openxmlformats.org/officeDocument/2006/relationships/image" Target="../media/image250.png"/><Relationship Id="rId23" Type="http://schemas.openxmlformats.org/officeDocument/2006/relationships/image" Target="../media/image256.png"/><Relationship Id="rId28" Type="http://schemas.openxmlformats.org/officeDocument/2006/relationships/image" Target="../media/image261.png"/><Relationship Id="rId36" Type="http://schemas.openxmlformats.org/officeDocument/2006/relationships/image" Target="../media/image269.png"/><Relationship Id="rId10" Type="http://schemas.openxmlformats.org/officeDocument/2006/relationships/image" Target="../media/image61.png"/><Relationship Id="rId19" Type="http://schemas.openxmlformats.org/officeDocument/2006/relationships/image" Target="../media/image252.png"/><Relationship Id="rId31" Type="http://schemas.openxmlformats.org/officeDocument/2006/relationships/image" Target="../media/image264.png"/><Relationship Id="rId4" Type="http://schemas.openxmlformats.org/officeDocument/2006/relationships/image" Target="../media/image246.png"/><Relationship Id="rId9" Type="http://schemas.openxmlformats.org/officeDocument/2006/relationships/image" Target="../media/image60.png"/><Relationship Id="rId14" Type="http://schemas.openxmlformats.org/officeDocument/2006/relationships/image" Target="../media/image44.png"/><Relationship Id="rId22" Type="http://schemas.openxmlformats.org/officeDocument/2006/relationships/image" Target="../media/image255.png"/><Relationship Id="rId27" Type="http://schemas.openxmlformats.org/officeDocument/2006/relationships/image" Target="../media/image260.png"/><Relationship Id="rId30" Type="http://schemas.openxmlformats.org/officeDocument/2006/relationships/image" Target="../media/image263.png"/><Relationship Id="rId35" Type="http://schemas.openxmlformats.org/officeDocument/2006/relationships/image" Target="../media/image268.png"/><Relationship Id="rId8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77.png"/><Relationship Id="rId18" Type="http://schemas.openxmlformats.org/officeDocument/2006/relationships/image" Target="../media/image280.png"/><Relationship Id="rId3" Type="http://schemas.openxmlformats.org/officeDocument/2006/relationships/image" Target="../media/image271.png"/><Relationship Id="rId7" Type="http://schemas.openxmlformats.org/officeDocument/2006/relationships/image" Target="../media/image273.png"/><Relationship Id="rId12" Type="http://schemas.openxmlformats.org/officeDocument/2006/relationships/image" Target="../media/image276.png"/><Relationship Id="rId17" Type="http://schemas.openxmlformats.org/officeDocument/2006/relationships/image" Target="../media/image279.png"/><Relationship Id="rId2" Type="http://schemas.openxmlformats.org/officeDocument/2006/relationships/image" Target="../media/image270.png"/><Relationship Id="rId16" Type="http://schemas.openxmlformats.org/officeDocument/2006/relationships/image" Target="../media/image2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2.png"/><Relationship Id="rId11" Type="http://schemas.openxmlformats.org/officeDocument/2006/relationships/image" Target="../media/image275.png"/><Relationship Id="rId5" Type="http://schemas.openxmlformats.org/officeDocument/2006/relationships/image" Target="../media/image9.png"/><Relationship Id="rId15" Type="http://schemas.openxmlformats.org/officeDocument/2006/relationships/image" Target="../media/image62.png"/><Relationship Id="rId10" Type="http://schemas.openxmlformats.org/officeDocument/2006/relationships/image" Target="../media/image274.png"/><Relationship Id="rId19" Type="http://schemas.openxmlformats.org/officeDocument/2006/relationships/image" Target="../media/image281.png"/><Relationship Id="rId4" Type="http://schemas.openxmlformats.org/officeDocument/2006/relationships/image" Target="../media/image26.png"/><Relationship Id="rId9" Type="http://schemas.openxmlformats.org/officeDocument/2006/relationships/image" Target="../media/image60.pn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13" Type="http://schemas.openxmlformats.org/officeDocument/2006/relationships/image" Target="../media/image289.png"/><Relationship Id="rId18" Type="http://schemas.openxmlformats.org/officeDocument/2006/relationships/image" Target="../media/image294.png"/><Relationship Id="rId3" Type="http://schemas.openxmlformats.org/officeDocument/2006/relationships/image" Target="../media/image283.png"/><Relationship Id="rId21" Type="http://schemas.openxmlformats.org/officeDocument/2006/relationships/image" Target="../media/image297.png"/><Relationship Id="rId7" Type="http://schemas.openxmlformats.org/officeDocument/2006/relationships/image" Target="../media/image286.png"/><Relationship Id="rId12" Type="http://schemas.openxmlformats.org/officeDocument/2006/relationships/image" Target="../media/image26.png"/><Relationship Id="rId17" Type="http://schemas.openxmlformats.org/officeDocument/2006/relationships/image" Target="../media/image293.png"/><Relationship Id="rId2" Type="http://schemas.openxmlformats.org/officeDocument/2006/relationships/image" Target="../media/image282.png"/><Relationship Id="rId16" Type="http://schemas.openxmlformats.org/officeDocument/2006/relationships/image" Target="../media/image292.png"/><Relationship Id="rId20" Type="http://schemas.openxmlformats.org/officeDocument/2006/relationships/image" Target="../media/image2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5.png"/><Relationship Id="rId11" Type="http://schemas.openxmlformats.org/officeDocument/2006/relationships/image" Target="../media/image60.png"/><Relationship Id="rId5" Type="http://schemas.openxmlformats.org/officeDocument/2006/relationships/image" Target="../media/image17.png"/><Relationship Id="rId15" Type="http://schemas.openxmlformats.org/officeDocument/2006/relationships/image" Target="../media/image291.png"/><Relationship Id="rId10" Type="http://schemas.openxmlformats.org/officeDocument/2006/relationships/image" Target="../media/image62.png"/><Relationship Id="rId19" Type="http://schemas.openxmlformats.org/officeDocument/2006/relationships/image" Target="../media/image295.png"/><Relationship Id="rId4" Type="http://schemas.openxmlformats.org/officeDocument/2006/relationships/image" Target="../media/image284.png"/><Relationship Id="rId9" Type="http://schemas.openxmlformats.org/officeDocument/2006/relationships/image" Target="../media/image288.png"/><Relationship Id="rId14" Type="http://schemas.openxmlformats.org/officeDocument/2006/relationships/image" Target="../media/image29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g"/><Relationship Id="rId7" Type="http://schemas.openxmlformats.org/officeDocument/2006/relationships/image" Target="../media/image323.jpeg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2.jpg"/><Relationship Id="rId5" Type="http://schemas.openxmlformats.org/officeDocument/2006/relationships/image" Target="../media/image321.jpeg"/><Relationship Id="rId4" Type="http://schemas.openxmlformats.org/officeDocument/2006/relationships/image" Target="../media/image3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6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26.png"/><Relationship Id="rId3" Type="http://schemas.openxmlformats.org/officeDocument/2006/relationships/image" Target="../media/image40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0.png"/><Relationship Id="rId33" Type="http://schemas.openxmlformats.org/officeDocument/2006/relationships/image" Target="../media/image67.png"/><Relationship Id="rId2" Type="http://schemas.openxmlformats.org/officeDocument/2006/relationships/image" Target="../media/image39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17.png"/><Relationship Id="rId32" Type="http://schemas.openxmlformats.org/officeDocument/2006/relationships/image" Target="../media/image66.png"/><Relationship Id="rId5" Type="http://schemas.openxmlformats.org/officeDocument/2006/relationships/image" Target="../media/image9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2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5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8" Type="http://schemas.openxmlformats.org/officeDocument/2006/relationships/image" Target="../media/image4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9.jpeg"/><Relationship Id="rId4" Type="http://schemas.openxmlformats.org/officeDocument/2006/relationships/image" Target="../media/image3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1.jpg"/><Relationship Id="rId4" Type="http://schemas.openxmlformats.org/officeDocument/2006/relationships/image" Target="../media/image34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3.jpg"/><Relationship Id="rId4" Type="http://schemas.openxmlformats.org/officeDocument/2006/relationships/image" Target="../media/image34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6.jpg"/><Relationship Id="rId5" Type="http://schemas.openxmlformats.org/officeDocument/2006/relationships/image" Target="../media/image345.jpeg"/><Relationship Id="rId4" Type="http://schemas.openxmlformats.org/officeDocument/2006/relationships/image" Target="../media/image344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jpg"/><Relationship Id="rId3" Type="http://schemas.openxmlformats.org/officeDocument/2006/relationships/image" Target="../media/image339.jpeg"/><Relationship Id="rId7" Type="http://schemas.openxmlformats.org/officeDocument/2006/relationships/image" Target="../media/image3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9.jpg"/><Relationship Id="rId5" Type="http://schemas.openxmlformats.org/officeDocument/2006/relationships/image" Target="../media/image348.jpg"/><Relationship Id="rId4" Type="http://schemas.openxmlformats.org/officeDocument/2006/relationships/image" Target="../media/image347.jpg"/><Relationship Id="rId9" Type="http://schemas.openxmlformats.org/officeDocument/2006/relationships/image" Target="../media/image3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4.jpeg"/><Relationship Id="rId4" Type="http://schemas.openxmlformats.org/officeDocument/2006/relationships/image" Target="../media/image35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6.jpeg"/><Relationship Id="rId4" Type="http://schemas.openxmlformats.org/officeDocument/2006/relationships/image" Target="../media/image35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8.jpg"/><Relationship Id="rId4" Type="http://schemas.openxmlformats.org/officeDocument/2006/relationships/image" Target="../media/image3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0.jpeg"/><Relationship Id="rId4" Type="http://schemas.openxmlformats.org/officeDocument/2006/relationships/image" Target="../media/image35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2.jpeg"/><Relationship Id="rId4" Type="http://schemas.openxmlformats.org/officeDocument/2006/relationships/image" Target="../media/image36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26.pn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60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17.png"/><Relationship Id="rId32" Type="http://schemas.openxmlformats.org/officeDocument/2006/relationships/image" Target="../media/image92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0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.png"/><Relationship Id="rId30" Type="http://schemas.openxmlformats.org/officeDocument/2006/relationships/image" Target="../media/image6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4.jpeg"/><Relationship Id="rId4" Type="http://schemas.openxmlformats.org/officeDocument/2006/relationships/image" Target="../media/image36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5.jp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image" Target="../media/image37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image" Target="../media/image37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png"/><Relationship Id="rId18" Type="http://schemas.openxmlformats.org/officeDocument/2006/relationships/image" Target="../media/image107.png"/><Relationship Id="rId26" Type="http://schemas.openxmlformats.org/officeDocument/2006/relationships/image" Target="../media/image114.png"/><Relationship Id="rId39" Type="http://schemas.openxmlformats.org/officeDocument/2006/relationships/image" Target="../media/image122.png"/><Relationship Id="rId21" Type="http://schemas.openxmlformats.org/officeDocument/2006/relationships/image" Target="../media/image110.png"/><Relationship Id="rId34" Type="http://schemas.openxmlformats.org/officeDocument/2006/relationships/image" Target="../media/image21.png"/><Relationship Id="rId42" Type="http://schemas.openxmlformats.org/officeDocument/2006/relationships/image" Target="../media/image125.png"/><Relationship Id="rId7" Type="http://schemas.openxmlformats.org/officeDocument/2006/relationships/image" Target="../media/image97.png"/><Relationship Id="rId2" Type="http://schemas.openxmlformats.org/officeDocument/2006/relationships/image" Target="../media/image17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22.png"/><Relationship Id="rId41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24" Type="http://schemas.openxmlformats.org/officeDocument/2006/relationships/image" Target="../media/image26.png"/><Relationship Id="rId32" Type="http://schemas.openxmlformats.org/officeDocument/2006/relationships/image" Target="../media/image19.png"/><Relationship Id="rId37" Type="http://schemas.openxmlformats.org/officeDocument/2006/relationships/image" Target="../media/image120.png"/><Relationship Id="rId40" Type="http://schemas.openxmlformats.org/officeDocument/2006/relationships/image" Target="../media/image123.png"/><Relationship Id="rId5" Type="http://schemas.openxmlformats.org/officeDocument/2006/relationships/image" Target="../media/image95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28" Type="http://schemas.openxmlformats.org/officeDocument/2006/relationships/image" Target="../media/image116.png"/><Relationship Id="rId36" Type="http://schemas.openxmlformats.org/officeDocument/2006/relationships/image" Target="../media/image119.png"/><Relationship Id="rId10" Type="http://schemas.openxmlformats.org/officeDocument/2006/relationships/image" Target="../media/image100.png"/><Relationship Id="rId19" Type="http://schemas.openxmlformats.org/officeDocument/2006/relationships/image" Target="../media/image108.png"/><Relationship Id="rId31" Type="http://schemas.openxmlformats.org/officeDocument/2006/relationships/image" Target="../media/image18.png"/><Relationship Id="rId44" Type="http://schemas.openxmlformats.org/officeDocument/2006/relationships/image" Target="../media/image127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46.png"/><Relationship Id="rId22" Type="http://schemas.openxmlformats.org/officeDocument/2006/relationships/image" Target="../media/image111.png"/><Relationship Id="rId27" Type="http://schemas.openxmlformats.org/officeDocument/2006/relationships/image" Target="../media/image115.png"/><Relationship Id="rId30" Type="http://schemas.openxmlformats.org/officeDocument/2006/relationships/image" Target="../media/image117.png"/><Relationship Id="rId35" Type="http://schemas.openxmlformats.org/officeDocument/2006/relationships/image" Target="../media/image118.png"/><Relationship Id="rId43" Type="http://schemas.openxmlformats.org/officeDocument/2006/relationships/image" Target="../media/image126.png"/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12" Type="http://schemas.openxmlformats.org/officeDocument/2006/relationships/image" Target="../media/image102.png"/><Relationship Id="rId17" Type="http://schemas.openxmlformats.org/officeDocument/2006/relationships/image" Target="../media/image106.png"/><Relationship Id="rId25" Type="http://schemas.openxmlformats.org/officeDocument/2006/relationships/image" Target="../media/image113.png"/><Relationship Id="rId33" Type="http://schemas.openxmlformats.org/officeDocument/2006/relationships/image" Target="../media/image20.png"/><Relationship Id="rId38" Type="http://schemas.openxmlformats.org/officeDocument/2006/relationships/image" Target="../media/image1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7" Type="http://schemas.openxmlformats.org/officeDocument/2006/relationships/image" Target="../media/image377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6.png"/><Relationship Id="rId5" Type="http://schemas.openxmlformats.org/officeDocument/2006/relationships/image" Target="../media/image375.png"/><Relationship Id="rId4" Type="http://schemas.openxmlformats.org/officeDocument/2006/relationships/image" Target="../media/image37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png"/><Relationship Id="rId13" Type="http://schemas.openxmlformats.org/officeDocument/2006/relationships/image" Target="../media/image376.png"/><Relationship Id="rId3" Type="http://schemas.openxmlformats.org/officeDocument/2006/relationships/image" Target="../media/image373.png"/><Relationship Id="rId7" Type="http://schemas.openxmlformats.org/officeDocument/2006/relationships/image" Target="../media/image381.png"/><Relationship Id="rId12" Type="http://schemas.openxmlformats.org/officeDocument/2006/relationships/image" Target="../media/image386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0.png"/><Relationship Id="rId11" Type="http://schemas.openxmlformats.org/officeDocument/2006/relationships/image" Target="../media/image385.png"/><Relationship Id="rId5" Type="http://schemas.openxmlformats.org/officeDocument/2006/relationships/image" Target="../media/image379.png"/><Relationship Id="rId10" Type="http://schemas.openxmlformats.org/officeDocument/2006/relationships/image" Target="../media/image384.png"/><Relationship Id="rId4" Type="http://schemas.openxmlformats.org/officeDocument/2006/relationships/image" Target="../media/image378.png"/><Relationship Id="rId9" Type="http://schemas.openxmlformats.org/officeDocument/2006/relationships/image" Target="../media/image383.png"/><Relationship Id="rId14" Type="http://schemas.openxmlformats.org/officeDocument/2006/relationships/image" Target="../media/image3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7" Type="http://schemas.openxmlformats.org/officeDocument/2006/relationships/image" Target="../media/image391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5" Type="http://schemas.openxmlformats.org/officeDocument/2006/relationships/image" Target="../media/image389.png"/><Relationship Id="rId4" Type="http://schemas.openxmlformats.org/officeDocument/2006/relationships/image" Target="../media/image38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6.png"/><Relationship Id="rId13" Type="http://schemas.openxmlformats.org/officeDocument/2006/relationships/image" Target="../media/image401.png"/><Relationship Id="rId18" Type="http://schemas.openxmlformats.org/officeDocument/2006/relationships/image" Target="../media/image404.png"/><Relationship Id="rId3" Type="http://schemas.openxmlformats.org/officeDocument/2006/relationships/image" Target="../media/image387.png"/><Relationship Id="rId7" Type="http://schemas.openxmlformats.org/officeDocument/2006/relationships/image" Target="../media/image395.png"/><Relationship Id="rId12" Type="http://schemas.openxmlformats.org/officeDocument/2006/relationships/image" Target="../media/image400.png"/><Relationship Id="rId17" Type="http://schemas.openxmlformats.org/officeDocument/2006/relationships/image" Target="../media/image403.png"/><Relationship Id="rId2" Type="http://schemas.openxmlformats.org/officeDocument/2006/relationships/image" Target="../media/image372.png"/><Relationship Id="rId16" Type="http://schemas.openxmlformats.org/officeDocument/2006/relationships/image" Target="../media/image4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4.png"/><Relationship Id="rId11" Type="http://schemas.openxmlformats.org/officeDocument/2006/relationships/image" Target="../media/image399.png"/><Relationship Id="rId5" Type="http://schemas.openxmlformats.org/officeDocument/2006/relationships/image" Target="../media/image393.png"/><Relationship Id="rId15" Type="http://schemas.openxmlformats.org/officeDocument/2006/relationships/image" Target="../media/image391.png"/><Relationship Id="rId10" Type="http://schemas.openxmlformats.org/officeDocument/2006/relationships/image" Target="../media/image398.png"/><Relationship Id="rId19" Type="http://schemas.openxmlformats.org/officeDocument/2006/relationships/image" Target="../media/image405.png"/><Relationship Id="rId4" Type="http://schemas.openxmlformats.org/officeDocument/2006/relationships/image" Target="../media/image392.png"/><Relationship Id="rId9" Type="http://schemas.openxmlformats.org/officeDocument/2006/relationships/image" Target="../media/image397.png"/><Relationship Id="rId14" Type="http://schemas.openxmlformats.org/officeDocument/2006/relationships/image" Target="../media/image39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87.png"/><Relationship Id="rId7" Type="http://schemas.openxmlformats.org/officeDocument/2006/relationships/image" Target="../media/image409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8.png"/><Relationship Id="rId5" Type="http://schemas.openxmlformats.org/officeDocument/2006/relationships/image" Target="../media/image407.png"/><Relationship Id="rId4" Type="http://schemas.openxmlformats.org/officeDocument/2006/relationships/image" Target="../media/image406.png"/><Relationship Id="rId9" Type="http://schemas.openxmlformats.org/officeDocument/2006/relationships/image" Target="../media/image39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13" Type="http://schemas.openxmlformats.org/officeDocument/2006/relationships/image" Target="../media/image390.png"/><Relationship Id="rId3" Type="http://schemas.openxmlformats.org/officeDocument/2006/relationships/image" Target="../media/image387.png"/><Relationship Id="rId7" Type="http://schemas.openxmlformats.org/officeDocument/2006/relationships/image" Target="../media/image413.png"/><Relationship Id="rId12" Type="http://schemas.openxmlformats.org/officeDocument/2006/relationships/image" Target="../media/image418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2.png"/><Relationship Id="rId11" Type="http://schemas.openxmlformats.org/officeDocument/2006/relationships/image" Target="../media/image417.png"/><Relationship Id="rId5" Type="http://schemas.openxmlformats.org/officeDocument/2006/relationships/image" Target="../media/image411.png"/><Relationship Id="rId15" Type="http://schemas.openxmlformats.org/officeDocument/2006/relationships/image" Target="../media/image407.png"/><Relationship Id="rId10" Type="http://schemas.openxmlformats.org/officeDocument/2006/relationships/image" Target="../media/image416.png"/><Relationship Id="rId4" Type="http://schemas.openxmlformats.org/officeDocument/2006/relationships/image" Target="../media/image410.png"/><Relationship Id="rId9" Type="http://schemas.openxmlformats.org/officeDocument/2006/relationships/image" Target="../media/image415.png"/><Relationship Id="rId14" Type="http://schemas.openxmlformats.org/officeDocument/2006/relationships/image" Target="../media/image39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3" Type="http://schemas.openxmlformats.org/officeDocument/2006/relationships/image" Target="../media/image387.png"/><Relationship Id="rId7" Type="http://schemas.openxmlformats.org/officeDocument/2006/relationships/image" Target="../media/image422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1.png"/><Relationship Id="rId5" Type="http://schemas.openxmlformats.org/officeDocument/2006/relationships/image" Target="../media/image420.png"/><Relationship Id="rId10" Type="http://schemas.openxmlformats.org/officeDocument/2006/relationships/image" Target="../media/image391.png"/><Relationship Id="rId4" Type="http://schemas.openxmlformats.org/officeDocument/2006/relationships/image" Target="../media/image419.png"/><Relationship Id="rId9" Type="http://schemas.openxmlformats.org/officeDocument/2006/relationships/image" Target="../media/image39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.png"/><Relationship Id="rId13" Type="http://schemas.openxmlformats.org/officeDocument/2006/relationships/image" Target="../media/image429.png"/><Relationship Id="rId3" Type="http://schemas.openxmlformats.org/officeDocument/2006/relationships/image" Target="../media/image387.png"/><Relationship Id="rId7" Type="http://schemas.openxmlformats.org/officeDocument/2006/relationships/image" Target="../media/image391.png"/><Relationship Id="rId12" Type="http://schemas.openxmlformats.org/officeDocument/2006/relationships/image" Target="../media/image428.png"/><Relationship Id="rId17" Type="http://schemas.openxmlformats.org/officeDocument/2006/relationships/image" Target="../media/image433.png"/><Relationship Id="rId2" Type="http://schemas.openxmlformats.org/officeDocument/2006/relationships/image" Target="../media/image372.png"/><Relationship Id="rId16" Type="http://schemas.openxmlformats.org/officeDocument/2006/relationships/image" Target="../media/image4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11" Type="http://schemas.openxmlformats.org/officeDocument/2006/relationships/image" Target="../media/image427.png"/><Relationship Id="rId5" Type="http://schemas.openxmlformats.org/officeDocument/2006/relationships/image" Target="../media/image418.png"/><Relationship Id="rId15" Type="http://schemas.openxmlformats.org/officeDocument/2006/relationships/image" Target="../media/image431.png"/><Relationship Id="rId10" Type="http://schemas.openxmlformats.org/officeDocument/2006/relationships/image" Target="../media/image426.png"/><Relationship Id="rId4" Type="http://schemas.openxmlformats.org/officeDocument/2006/relationships/image" Target="../media/image421.png"/><Relationship Id="rId9" Type="http://schemas.openxmlformats.org/officeDocument/2006/relationships/image" Target="../media/image425.png"/><Relationship Id="rId14" Type="http://schemas.openxmlformats.org/officeDocument/2006/relationships/image" Target="../media/image43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87.png"/><Relationship Id="rId7" Type="http://schemas.openxmlformats.org/officeDocument/2006/relationships/image" Target="../media/image423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6.png"/><Relationship Id="rId5" Type="http://schemas.openxmlformats.org/officeDocument/2006/relationships/image" Target="../media/image435.png"/><Relationship Id="rId4" Type="http://schemas.openxmlformats.org/officeDocument/2006/relationships/image" Target="../media/image434.png"/><Relationship Id="rId9" Type="http://schemas.openxmlformats.org/officeDocument/2006/relationships/image" Target="../media/image39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3.png"/><Relationship Id="rId3" Type="http://schemas.openxmlformats.org/officeDocument/2006/relationships/image" Target="../media/image438.png"/><Relationship Id="rId7" Type="http://schemas.openxmlformats.org/officeDocument/2006/relationships/image" Target="../media/image442.png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1.png"/><Relationship Id="rId5" Type="http://schemas.openxmlformats.org/officeDocument/2006/relationships/image" Target="../media/image440.png"/><Relationship Id="rId4" Type="http://schemas.openxmlformats.org/officeDocument/2006/relationships/image" Target="../media/image439.png"/><Relationship Id="rId9" Type="http://schemas.openxmlformats.org/officeDocument/2006/relationships/image" Target="../media/image44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6.png"/><Relationship Id="rId18" Type="http://schemas.openxmlformats.org/officeDocument/2006/relationships/image" Target="../media/image107.png"/><Relationship Id="rId26" Type="http://schemas.openxmlformats.org/officeDocument/2006/relationships/image" Target="../media/image114.png"/><Relationship Id="rId39" Type="http://schemas.openxmlformats.org/officeDocument/2006/relationships/image" Target="../media/image147.png"/><Relationship Id="rId21" Type="http://schemas.openxmlformats.org/officeDocument/2006/relationships/image" Target="../media/image110.png"/><Relationship Id="rId34" Type="http://schemas.openxmlformats.org/officeDocument/2006/relationships/image" Target="../media/image21.png"/><Relationship Id="rId42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7.png"/><Relationship Id="rId16" Type="http://schemas.openxmlformats.org/officeDocument/2006/relationships/image" Target="../media/image137.png"/><Relationship Id="rId20" Type="http://schemas.openxmlformats.org/officeDocument/2006/relationships/image" Target="../media/image140.png"/><Relationship Id="rId29" Type="http://schemas.openxmlformats.org/officeDocument/2006/relationships/image" Target="../media/image22.png"/><Relationship Id="rId41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24" Type="http://schemas.openxmlformats.org/officeDocument/2006/relationships/image" Target="../media/image26.png"/><Relationship Id="rId32" Type="http://schemas.openxmlformats.org/officeDocument/2006/relationships/image" Target="../media/image19.png"/><Relationship Id="rId37" Type="http://schemas.openxmlformats.org/officeDocument/2006/relationships/image" Target="../media/image145.png"/><Relationship Id="rId40" Type="http://schemas.openxmlformats.org/officeDocument/2006/relationships/image" Target="../media/image124.png"/><Relationship Id="rId5" Type="http://schemas.openxmlformats.org/officeDocument/2006/relationships/image" Target="../media/image128.png"/><Relationship Id="rId15" Type="http://schemas.openxmlformats.org/officeDocument/2006/relationships/image" Target="../media/image104.png"/><Relationship Id="rId23" Type="http://schemas.openxmlformats.org/officeDocument/2006/relationships/image" Target="../media/image142.png"/><Relationship Id="rId28" Type="http://schemas.openxmlformats.org/officeDocument/2006/relationships/image" Target="../media/image116.png"/><Relationship Id="rId36" Type="http://schemas.openxmlformats.org/officeDocument/2006/relationships/image" Target="../media/image144.png"/><Relationship Id="rId10" Type="http://schemas.openxmlformats.org/officeDocument/2006/relationships/image" Target="../media/image133.png"/><Relationship Id="rId19" Type="http://schemas.openxmlformats.org/officeDocument/2006/relationships/image" Target="../media/image139.png"/><Relationship Id="rId31" Type="http://schemas.openxmlformats.org/officeDocument/2006/relationships/image" Target="../media/image18.png"/><Relationship Id="rId44" Type="http://schemas.openxmlformats.org/officeDocument/2006/relationships/image" Target="../media/image123.png"/><Relationship Id="rId4" Type="http://schemas.openxmlformats.org/officeDocument/2006/relationships/image" Target="../media/image94.png"/><Relationship Id="rId9" Type="http://schemas.openxmlformats.org/officeDocument/2006/relationships/image" Target="../media/image132.png"/><Relationship Id="rId14" Type="http://schemas.openxmlformats.org/officeDocument/2006/relationships/image" Target="../media/image46.png"/><Relationship Id="rId22" Type="http://schemas.openxmlformats.org/officeDocument/2006/relationships/image" Target="../media/image141.png"/><Relationship Id="rId27" Type="http://schemas.openxmlformats.org/officeDocument/2006/relationships/image" Target="../media/image115.png"/><Relationship Id="rId30" Type="http://schemas.openxmlformats.org/officeDocument/2006/relationships/image" Target="../media/image117.png"/><Relationship Id="rId35" Type="http://schemas.openxmlformats.org/officeDocument/2006/relationships/image" Target="../media/image143.png"/><Relationship Id="rId43" Type="http://schemas.openxmlformats.org/officeDocument/2006/relationships/image" Target="../media/image148.png"/><Relationship Id="rId8" Type="http://schemas.openxmlformats.org/officeDocument/2006/relationships/image" Target="../media/image131.png"/><Relationship Id="rId3" Type="http://schemas.openxmlformats.org/officeDocument/2006/relationships/image" Target="../media/image93.png"/><Relationship Id="rId12" Type="http://schemas.openxmlformats.org/officeDocument/2006/relationships/image" Target="../media/image135.png"/><Relationship Id="rId17" Type="http://schemas.openxmlformats.org/officeDocument/2006/relationships/image" Target="../media/image138.png"/><Relationship Id="rId25" Type="http://schemas.openxmlformats.org/officeDocument/2006/relationships/image" Target="../media/image113.png"/><Relationship Id="rId33" Type="http://schemas.openxmlformats.org/officeDocument/2006/relationships/image" Target="../media/image20.png"/><Relationship Id="rId38" Type="http://schemas.openxmlformats.org/officeDocument/2006/relationships/image" Target="../media/image14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9.png"/><Relationship Id="rId5" Type="http://schemas.openxmlformats.org/officeDocument/2006/relationships/image" Target="../media/image448.png"/><Relationship Id="rId4" Type="http://schemas.openxmlformats.org/officeDocument/2006/relationships/image" Target="../media/image44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9.png"/><Relationship Id="rId3" Type="http://schemas.openxmlformats.org/officeDocument/2006/relationships/image" Target="../media/image454.png"/><Relationship Id="rId7" Type="http://schemas.openxmlformats.org/officeDocument/2006/relationships/image" Target="../media/image458.png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7.png"/><Relationship Id="rId5" Type="http://schemas.openxmlformats.org/officeDocument/2006/relationships/image" Target="../media/image456.png"/><Relationship Id="rId4" Type="http://schemas.openxmlformats.org/officeDocument/2006/relationships/image" Target="../media/image455.png"/><Relationship Id="rId9" Type="http://schemas.openxmlformats.org/officeDocument/2006/relationships/image" Target="../media/image46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7.png"/><Relationship Id="rId3" Type="http://schemas.openxmlformats.org/officeDocument/2006/relationships/image" Target="../media/image462.png"/><Relationship Id="rId7" Type="http://schemas.openxmlformats.org/officeDocument/2006/relationships/image" Target="../media/image466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5.png"/><Relationship Id="rId5" Type="http://schemas.openxmlformats.org/officeDocument/2006/relationships/image" Target="../media/image464.png"/><Relationship Id="rId10" Type="http://schemas.openxmlformats.org/officeDocument/2006/relationships/image" Target="../media/image459.png"/><Relationship Id="rId4" Type="http://schemas.openxmlformats.org/officeDocument/2006/relationships/image" Target="../media/image463.png"/><Relationship Id="rId9" Type="http://schemas.openxmlformats.org/officeDocument/2006/relationships/image" Target="../media/image45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3.png"/><Relationship Id="rId3" Type="http://schemas.openxmlformats.org/officeDocument/2006/relationships/image" Target="../media/image468.png"/><Relationship Id="rId7" Type="http://schemas.openxmlformats.org/officeDocument/2006/relationships/image" Target="../media/image472.png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1.png"/><Relationship Id="rId5" Type="http://schemas.openxmlformats.org/officeDocument/2006/relationships/image" Target="../media/image470.png"/><Relationship Id="rId4" Type="http://schemas.openxmlformats.org/officeDocument/2006/relationships/image" Target="../media/image469.png"/><Relationship Id="rId9" Type="http://schemas.openxmlformats.org/officeDocument/2006/relationships/image" Target="../media/image47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9.png"/><Relationship Id="rId3" Type="http://schemas.openxmlformats.org/officeDocument/2006/relationships/image" Target="../media/image476.png"/><Relationship Id="rId7" Type="http://schemas.openxmlformats.org/officeDocument/2006/relationships/image" Target="../media/image478.png"/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9.png"/><Relationship Id="rId5" Type="http://schemas.openxmlformats.org/officeDocument/2006/relationships/image" Target="../media/image457.png"/><Relationship Id="rId4" Type="http://schemas.openxmlformats.org/officeDocument/2006/relationships/image" Target="../media/image47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6.png"/><Relationship Id="rId3" Type="http://schemas.openxmlformats.org/officeDocument/2006/relationships/image" Target="../media/image481.png"/><Relationship Id="rId7" Type="http://schemas.openxmlformats.org/officeDocument/2006/relationships/image" Target="../media/image485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4.png"/><Relationship Id="rId11" Type="http://schemas.openxmlformats.org/officeDocument/2006/relationships/image" Target="../media/image489.png"/><Relationship Id="rId5" Type="http://schemas.openxmlformats.org/officeDocument/2006/relationships/image" Target="../media/image483.png"/><Relationship Id="rId10" Type="http://schemas.openxmlformats.org/officeDocument/2006/relationships/image" Target="../media/image488.png"/><Relationship Id="rId4" Type="http://schemas.openxmlformats.org/officeDocument/2006/relationships/image" Target="../media/image482.png"/><Relationship Id="rId9" Type="http://schemas.openxmlformats.org/officeDocument/2006/relationships/image" Target="../media/image48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9.png"/><Relationship Id="rId13" Type="http://schemas.openxmlformats.org/officeDocument/2006/relationships/image" Target="../media/image504.png"/><Relationship Id="rId3" Type="http://schemas.openxmlformats.org/officeDocument/2006/relationships/image" Target="../media/image494.png"/><Relationship Id="rId7" Type="http://schemas.openxmlformats.org/officeDocument/2006/relationships/image" Target="../media/image498.png"/><Relationship Id="rId12" Type="http://schemas.openxmlformats.org/officeDocument/2006/relationships/image" Target="../media/image503.png"/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7.png"/><Relationship Id="rId11" Type="http://schemas.openxmlformats.org/officeDocument/2006/relationships/image" Target="../media/image502.png"/><Relationship Id="rId5" Type="http://schemas.openxmlformats.org/officeDocument/2006/relationships/image" Target="../media/image496.png"/><Relationship Id="rId10" Type="http://schemas.openxmlformats.org/officeDocument/2006/relationships/image" Target="../media/image501.png"/><Relationship Id="rId4" Type="http://schemas.openxmlformats.org/officeDocument/2006/relationships/image" Target="../media/image495.png"/><Relationship Id="rId9" Type="http://schemas.openxmlformats.org/officeDocument/2006/relationships/image" Target="../media/image50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1.png"/><Relationship Id="rId13" Type="http://schemas.openxmlformats.org/officeDocument/2006/relationships/image" Target="../media/image516.png"/><Relationship Id="rId3" Type="http://schemas.openxmlformats.org/officeDocument/2006/relationships/image" Target="../media/image506.png"/><Relationship Id="rId7" Type="http://schemas.openxmlformats.org/officeDocument/2006/relationships/image" Target="../media/image510.png"/><Relationship Id="rId12" Type="http://schemas.openxmlformats.org/officeDocument/2006/relationships/image" Target="../media/image515.png"/><Relationship Id="rId2" Type="http://schemas.openxmlformats.org/officeDocument/2006/relationships/image" Target="../media/image505.png"/><Relationship Id="rId16" Type="http://schemas.openxmlformats.org/officeDocument/2006/relationships/image" Target="../media/image5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9.png"/><Relationship Id="rId11" Type="http://schemas.openxmlformats.org/officeDocument/2006/relationships/image" Target="../media/image514.png"/><Relationship Id="rId5" Type="http://schemas.openxmlformats.org/officeDocument/2006/relationships/image" Target="../media/image508.png"/><Relationship Id="rId15" Type="http://schemas.openxmlformats.org/officeDocument/2006/relationships/image" Target="../media/image518.png"/><Relationship Id="rId10" Type="http://schemas.openxmlformats.org/officeDocument/2006/relationships/image" Target="../media/image513.png"/><Relationship Id="rId4" Type="http://schemas.openxmlformats.org/officeDocument/2006/relationships/image" Target="../media/image507.png"/><Relationship Id="rId9" Type="http://schemas.openxmlformats.org/officeDocument/2006/relationships/image" Target="../media/image512.png"/><Relationship Id="rId14" Type="http://schemas.openxmlformats.org/officeDocument/2006/relationships/image" Target="../media/image51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5.png"/><Relationship Id="rId18" Type="http://schemas.openxmlformats.org/officeDocument/2006/relationships/image" Target="../media/image110.png"/><Relationship Id="rId26" Type="http://schemas.openxmlformats.org/officeDocument/2006/relationships/image" Target="../media/image22.png"/><Relationship Id="rId39" Type="http://schemas.openxmlformats.org/officeDocument/2006/relationships/image" Target="../media/image125.png"/><Relationship Id="rId21" Type="http://schemas.openxmlformats.org/officeDocument/2006/relationships/image" Target="../media/image26.png"/><Relationship Id="rId34" Type="http://schemas.openxmlformats.org/officeDocument/2006/relationships/image" Target="../media/image162.png"/><Relationship Id="rId42" Type="http://schemas.openxmlformats.org/officeDocument/2006/relationships/image" Target="../media/image166.png"/><Relationship Id="rId7" Type="http://schemas.openxmlformats.org/officeDocument/2006/relationships/image" Target="../media/image151.png"/><Relationship Id="rId2" Type="http://schemas.openxmlformats.org/officeDocument/2006/relationships/image" Target="../media/image17.png"/><Relationship Id="rId16" Type="http://schemas.openxmlformats.org/officeDocument/2006/relationships/image" Target="../media/image156.png"/><Relationship Id="rId20" Type="http://schemas.openxmlformats.org/officeDocument/2006/relationships/image" Target="../media/image159.png"/><Relationship Id="rId29" Type="http://schemas.openxmlformats.org/officeDocument/2006/relationships/image" Target="../media/image19.png"/><Relationship Id="rId41" Type="http://schemas.openxmlformats.org/officeDocument/2006/relationships/image" Target="../media/image1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11" Type="http://schemas.openxmlformats.org/officeDocument/2006/relationships/image" Target="../media/image153.png"/><Relationship Id="rId24" Type="http://schemas.openxmlformats.org/officeDocument/2006/relationships/image" Target="../media/image115.png"/><Relationship Id="rId32" Type="http://schemas.openxmlformats.org/officeDocument/2006/relationships/image" Target="../media/image160.png"/><Relationship Id="rId37" Type="http://schemas.openxmlformats.org/officeDocument/2006/relationships/image" Target="../media/image123.png"/><Relationship Id="rId40" Type="http://schemas.openxmlformats.org/officeDocument/2006/relationships/image" Target="../media/image126.png"/><Relationship Id="rId5" Type="http://schemas.openxmlformats.org/officeDocument/2006/relationships/image" Target="../media/image149.png"/><Relationship Id="rId15" Type="http://schemas.openxmlformats.org/officeDocument/2006/relationships/image" Target="../media/image107.png"/><Relationship Id="rId23" Type="http://schemas.openxmlformats.org/officeDocument/2006/relationships/image" Target="../media/image114.png"/><Relationship Id="rId28" Type="http://schemas.openxmlformats.org/officeDocument/2006/relationships/image" Target="../media/image18.png"/><Relationship Id="rId36" Type="http://schemas.openxmlformats.org/officeDocument/2006/relationships/image" Target="../media/image164.png"/><Relationship Id="rId10" Type="http://schemas.openxmlformats.org/officeDocument/2006/relationships/image" Target="../media/image152.png"/><Relationship Id="rId19" Type="http://schemas.openxmlformats.org/officeDocument/2006/relationships/image" Target="../media/image158.png"/><Relationship Id="rId31" Type="http://schemas.openxmlformats.org/officeDocument/2006/relationships/image" Target="../media/image21.png"/><Relationship Id="rId44" Type="http://schemas.openxmlformats.org/officeDocument/2006/relationships/image" Target="../media/image167.png"/><Relationship Id="rId4" Type="http://schemas.openxmlformats.org/officeDocument/2006/relationships/image" Target="../media/image94.png"/><Relationship Id="rId9" Type="http://schemas.openxmlformats.org/officeDocument/2006/relationships/image" Target="../media/image132.png"/><Relationship Id="rId14" Type="http://schemas.openxmlformats.org/officeDocument/2006/relationships/image" Target="../media/image46.png"/><Relationship Id="rId22" Type="http://schemas.openxmlformats.org/officeDocument/2006/relationships/image" Target="../media/image113.png"/><Relationship Id="rId27" Type="http://schemas.openxmlformats.org/officeDocument/2006/relationships/image" Target="../media/image117.png"/><Relationship Id="rId30" Type="http://schemas.openxmlformats.org/officeDocument/2006/relationships/image" Target="../media/image20.png"/><Relationship Id="rId35" Type="http://schemas.openxmlformats.org/officeDocument/2006/relationships/image" Target="../media/image163.png"/><Relationship Id="rId43" Type="http://schemas.openxmlformats.org/officeDocument/2006/relationships/image" Target="../media/image104.png"/><Relationship Id="rId8" Type="http://schemas.openxmlformats.org/officeDocument/2006/relationships/image" Target="../media/image131.png"/><Relationship Id="rId3" Type="http://schemas.openxmlformats.org/officeDocument/2006/relationships/image" Target="../media/image93.png"/><Relationship Id="rId12" Type="http://schemas.openxmlformats.org/officeDocument/2006/relationships/image" Target="../media/image154.png"/><Relationship Id="rId17" Type="http://schemas.openxmlformats.org/officeDocument/2006/relationships/image" Target="../media/image157.png"/><Relationship Id="rId25" Type="http://schemas.openxmlformats.org/officeDocument/2006/relationships/image" Target="../media/image116.png"/><Relationship Id="rId33" Type="http://schemas.openxmlformats.org/officeDocument/2006/relationships/image" Target="../media/image161.png"/><Relationship Id="rId38" Type="http://schemas.openxmlformats.org/officeDocument/2006/relationships/image" Target="../media/image12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18" Type="http://schemas.openxmlformats.org/officeDocument/2006/relationships/image" Target="../media/image107.png"/><Relationship Id="rId26" Type="http://schemas.openxmlformats.org/officeDocument/2006/relationships/image" Target="../media/image114.png"/><Relationship Id="rId39" Type="http://schemas.openxmlformats.org/officeDocument/2006/relationships/image" Target="../media/image124.png"/><Relationship Id="rId21" Type="http://schemas.openxmlformats.org/officeDocument/2006/relationships/image" Target="../media/image110.png"/><Relationship Id="rId34" Type="http://schemas.openxmlformats.org/officeDocument/2006/relationships/image" Target="../media/image21.png"/><Relationship Id="rId42" Type="http://schemas.openxmlformats.org/officeDocument/2006/relationships/image" Target="../media/image186.png"/><Relationship Id="rId7" Type="http://schemas.openxmlformats.org/officeDocument/2006/relationships/image" Target="../media/image170.png"/><Relationship Id="rId2" Type="http://schemas.openxmlformats.org/officeDocument/2006/relationships/image" Target="../media/image17.png"/><Relationship Id="rId16" Type="http://schemas.openxmlformats.org/officeDocument/2006/relationships/image" Target="../media/image177.png"/><Relationship Id="rId20" Type="http://schemas.openxmlformats.org/officeDocument/2006/relationships/image" Target="../media/image180.png"/><Relationship Id="rId29" Type="http://schemas.openxmlformats.org/officeDocument/2006/relationships/image" Target="../media/image22.png"/><Relationship Id="rId41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24" Type="http://schemas.openxmlformats.org/officeDocument/2006/relationships/image" Target="../media/image26.png"/><Relationship Id="rId32" Type="http://schemas.openxmlformats.org/officeDocument/2006/relationships/image" Target="../media/image19.png"/><Relationship Id="rId37" Type="http://schemas.openxmlformats.org/officeDocument/2006/relationships/image" Target="../media/image185.png"/><Relationship Id="rId40" Type="http://schemas.openxmlformats.org/officeDocument/2006/relationships/image" Target="../media/image125.png"/><Relationship Id="rId5" Type="http://schemas.openxmlformats.org/officeDocument/2006/relationships/image" Target="../media/image168.png"/><Relationship Id="rId15" Type="http://schemas.openxmlformats.org/officeDocument/2006/relationships/image" Target="../media/image104.png"/><Relationship Id="rId23" Type="http://schemas.openxmlformats.org/officeDocument/2006/relationships/image" Target="../media/image182.png"/><Relationship Id="rId28" Type="http://schemas.openxmlformats.org/officeDocument/2006/relationships/image" Target="../media/image116.png"/><Relationship Id="rId36" Type="http://schemas.openxmlformats.org/officeDocument/2006/relationships/image" Target="../media/image184.png"/><Relationship Id="rId10" Type="http://schemas.openxmlformats.org/officeDocument/2006/relationships/image" Target="../media/image173.png"/><Relationship Id="rId19" Type="http://schemas.openxmlformats.org/officeDocument/2006/relationships/image" Target="../media/image179.png"/><Relationship Id="rId31" Type="http://schemas.openxmlformats.org/officeDocument/2006/relationships/image" Target="../media/image18.png"/><Relationship Id="rId4" Type="http://schemas.openxmlformats.org/officeDocument/2006/relationships/image" Target="../media/image94.png"/><Relationship Id="rId9" Type="http://schemas.openxmlformats.org/officeDocument/2006/relationships/image" Target="../media/image172.png"/><Relationship Id="rId14" Type="http://schemas.openxmlformats.org/officeDocument/2006/relationships/image" Target="../media/image46.png"/><Relationship Id="rId22" Type="http://schemas.openxmlformats.org/officeDocument/2006/relationships/image" Target="../media/image181.png"/><Relationship Id="rId27" Type="http://schemas.openxmlformats.org/officeDocument/2006/relationships/image" Target="../media/image115.png"/><Relationship Id="rId30" Type="http://schemas.openxmlformats.org/officeDocument/2006/relationships/image" Target="../media/image117.png"/><Relationship Id="rId35" Type="http://schemas.openxmlformats.org/officeDocument/2006/relationships/image" Target="../media/image183.png"/><Relationship Id="rId8" Type="http://schemas.openxmlformats.org/officeDocument/2006/relationships/image" Target="../media/image171.png"/><Relationship Id="rId3" Type="http://schemas.openxmlformats.org/officeDocument/2006/relationships/image" Target="../media/image93.png"/><Relationship Id="rId12" Type="http://schemas.openxmlformats.org/officeDocument/2006/relationships/image" Target="../media/image175.png"/><Relationship Id="rId17" Type="http://schemas.openxmlformats.org/officeDocument/2006/relationships/image" Target="../media/image178.png"/><Relationship Id="rId25" Type="http://schemas.openxmlformats.org/officeDocument/2006/relationships/image" Target="../media/image113.png"/><Relationship Id="rId33" Type="http://schemas.openxmlformats.org/officeDocument/2006/relationships/image" Target="../media/image20.png"/><Relationship Id="rId38" Type="http://schemas.openxmlformats.org/officeDocument/2006/relationships/image" Target="../media/image1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2675304" y="1181100"/>
            <a:ext cx="12937392" cy="3494943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11500" dirty="0">
                <a:solidFill>
                  <a:schemeClr val="accent1">
                    <a:lumMod val="50000"/>
                  </a:schemeClr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외국인 노동자 </a:t>
            </a:r>
            <a:br>
              <a:rPr lang="en-US" altLang="ko-KR" sz="11500" dirty="0">
                <a:solidFill>
                  <a:schemeClr val="accent1">
                    <a:lumMod val="50000"/>
                  </a:schemeClr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</a:br>
            <a:r>
              <a:rPr lang="ko-KR" altLang="en-US" sz="11500" dirty="0">
                <a:solidFill>
                  <a:schemeClr val="accent1">
                    <a:lumMod val="50000"/>
                  </a:schemeClr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동구 생활 안내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0" y="6896100"/>
            <a:ext cx="4260126" cy="11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30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그룹 1018"/>
          <p:cNvGrpSpPr/>
          <p:nvPr/>
        </p:nvGrpSpPr>
        <p:grpSpPr>
          <a:xfrm>
            <a:off x="-204581" y="646495"/>
            <a:ext cx="18947457" cy="9831005"/>
            <a:chOff x="-356981" y="-436295"/>
            <a:chExt cx="18947457" cy="1085982"/>
          </a:xfrm>
        </p:grpSpPr>
        <p:pic>
          <p:nvPicPr>
            <p:cNvPr id="96" name="Object 6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>
            <a:off x="-716886" y="5705781"/>
            <a:ext cx="19124136" cy="3741838"/>
            <a:chOff x="-716886" y="5705781"/>
            <a:chExt cx="19124136" cy="37418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16886" y="5705781"/>
              <a:ext cx="19124136" cy="37418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105665" y="5705781"/>
            <a:ext cx="19629475" cy="21429"/>
            <a:chOff x="-1105665" y="5705781"/>
            <a:chExt cx="19629475" cy="2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105665" y="5705781"/>
              <a:ext cx="19629475" cy="21429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0525" y="2998496"/>
            <a:ext cx="7930538" cy="610624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1119" y="1005387"/>
            <a:ext cx="14740556" cy="2188575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09015" y="2220146"/>
            <a:ext cx="5814405" cy="771014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5422932" y="1083342"/>
            <a:ext cx="1541268" cy="606530"/>
            <a:chOff x="15422932" y="1083342"/>
            <a:chExt cx="1541268" cy="606530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91887" y="819666"/>
              <a:ext cx="3082537" cy="1213059"/>
            </a:xfrm>
            <a:prstGeom prst="rect">
              <a:avLst/>
            </a:prstGeom>
          </p:spPr>
        </p:pic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422932" y="1083342"/>
              <a:ext cx="1541268" cy="606530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595906" y="1135363"/>
            <a:ext cx="1345624" cy="610624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746166" y="4061785"/>
            <a:ext cx="6161973" cy="813697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779908" y="4631232"/>
            <a:ext cx="7694643" cy="861443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840859" y="6406744"/>
            <a:ext cx="2220309" cy="2805887"/>
            <a:chOff x="9840857" y="6406742"/>
            <a:chExt cx="2220309" cy="2805887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9840857" y="6406742"/>
              <a:ext cx="2220309" cy="2216409"/>
              <a:chOff x="9840857" y="6406742"/>
              <a:chExt cx="2220309" cy="2216409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9840857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10759935" y="8423150"/>
              <a:ext cx="382154" cy="382154"/>
              <a:chOff x="10759935" y="8423150"/>
              <a:chExt cx="382154" cy="382154"/>
            </a:xfrm>
          </p:grpSpPr>
          <p:grpSp>
            <p:nvGrpSpPr>
              <p:cNvPr id="1007" name="그룹 1007"/>
              <p:cNvGrpSpPr/>
              <p:nvPr/>
            </p:nvGrpSpPr>
            <p:grpSpPr>
              <a:xfrm>
                <a:off x="10759935" y="8423150"/>
                <a:ext cx="382154" cy="382154"/>
                <a:chOff x="10759935" y="8423150"/>
                <a:chExt cx="382154" cy="382154"/>
              </a:xfrm>
            </p:grpSpPr>
            <p:pic>
              <p:nvPicPr>
                <p:cNvPr id="25" name="Object 24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075993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0697026" y="8408530"/>
                <a:ext cx="557820" cy="465696"/>
              </a:xfrm>
              <a:prstGeom prst="rect">
                <a:avLst/>
              </a:prstGeom>
            </p:spPr>
          </p:pic>
        </p:grpSp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884602" y="8786802"/>
              <a:ext cx="2107515" cy="64295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560591" y="6406744"/>
            <a:ext cx="2220309" cy="2805887"/>
            <a:chOff x="12560589" y="6406742"/>
            <a:chExt cx="2220309" cy="2805887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2560589" y="6406742"/>
              <a:ext cx="2220309" cy="2216409"/>
              <a:chOff x="12560589" y="6406742"/>
              <a:chExt cx="2220309" cy="2216409"/>
            </a:xfrm>
          </p:grpSpPr>
          <p:pic>
            <p:nvPicPr>
              <p:cNvPr id="33" name="Object 32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2560589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>
              <a:off x="13499845" y="8423150"/>
              <a:ext cx="382154" cy="382154"/>
              <a:chOff x="13499845" y="8423150"/>
              <a:chExt cx="382154" cy="382154"/>
            </a:xfrm>
          </p:grpSpPr>
          <p:grpSp>
            <p:nvGrpSpPr>
              <p:cNvPr id="1011" name="그룹 1011"/>
              <p:cNvGrpSpPr/>
              <p:nvPr/>
            </p:nvGrpSpPr>
            <p:grpSpPr>
              <a:xfrm>
                <a:off x="13499845" y="8423150"/>
                <a:ext cx="382154" cy="382154"/>
                <a:chOff x="13499845" y="8423150"/>
                <a:chExt cx="382154" cy="382154"/>
              </a:xfrm>
            </p:grpSpPr>
            <p:pic>
              <p:nvPicPr>
                <p:cNvPr id="37" name="Object 36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349984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39" name="Object 38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3448834" y="8408526"/>
                <a:ext cx="555905" cy="465696"/>
              </a:xfrm>
              <a:prstGeom prst="rect">
                <a:avLst/>
              </a:prstGeom>
            </p:spPr>
          </p:pic>
        </p:grpSp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558802" y="8786802"/>
              <a:ext cx="2192049" cy="64295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5280321" y="6406742"/>
            <a:ext cx="2220309" cy="2805887"/>
            <a:chOff x="15280321" y="6406742"/>
            <a:chExt cx="2220309" cy="2805887"/>
          </a:xfrm>
        </p:grpSpPr>
        <p:grpSp>
          <p:nvGrpSpPr>
            <p:cNvPr id="1013" name="그룹 1013"/>
            <p:cNvGrpSpPr/>
            <p:nvPr/>
          </p:nvGrpSpPr>
          <p:grpSpPr>
            <a:xfrm>
              <a:off x="15280321" y="6406742"/>
              <a:ext cx="2220309" cy="2216409"/>
              <a:chOff x="15280321" y="6406742"/>
              <a:chExt cx="2220309" cy="2216409"/>
            </a:xfrm>
          </p:grpSpPr>
          <p:pic>
            <p:nvPicPr>
              <p:cNvPr id="45" name="Object 44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5280321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4" name="그룹 1014"/>
            <p:cNvGrpSpPr/>
            <p:nvPr/>
          </p:nvGrpSpPr>
          <p:grpSpPr>
            <a:xfrm>
              <a:off x="16199399" y="8423150"/>
              <a:ext cx="382154" cy="382154"/>
              <a:chOff x="16199399" y="8423150"/>
              <a:chExt cx="382154" cy="382154"/>
            </a:xfrm>
          </p:grpSpPr>
          <p:grpSp>
            <p:nvGrpSpPr>
              <p:cNvPr id="1015" name="그룹 1015"/>
              <p:cNvGrpSpPr/>
              <p:nvPr/>
            </p:nvGrpSpPr>
            <p:grpSpPr>
              <a:xfrm>
                <a:off x="16199399" y="8423150"/>
                <a:ext cx="382154" cy="382154"/>
                <a:chOff x="16199399" y="8423150"/>
                <a:chExt cx="382154" cy="382154"/>
              </a:xfrm>
            </p:grpSpPr>
            <p:pic>
              <p:nvPicPr>
                <p:cNvPr id="49" name="Object 48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6199399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51" name="Object 50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6150802" y="8408526"/>
                <a:ext cx="553762" cy="465696"/>
              </a:xfrm>
              <a:prstGeom prst="rect">
                <a:avLst/>
              </a:prstGeom>
            </p:spPr>
          </p:pic>
        </p:grpSp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031402" y="8759535"/>
              <a:ext cx="2428877" cy="666830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881221" y="3792857"/>
            <a:ext cx="8261636" cy="5649890"/>
            <a:chOff x="881221" y="3792857"/>
            <a:chExt cx="8261636" cy="5649890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1221" y="3792857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461563" y="3771431"/>
            <a:ext cx="19452819" cy="21429"/>
            <a:chOff x="-461563" y="3771429"/>
            <a:chExt cx="19452819" cy="21429"/>
          </a:xfrm>
        </p:grpSpPr>
        <p:pic>
          <p:nvPicPr>
            <p:cNvPr id="62" name="Object 61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6295591" y="6617754"/>
            <a:ext cx="5677869" cy="21429"/>
            <a:chOff x="6295589" y="6617752"/>
            <a:chExt cx="5677869" cy="21429"/>
          </a:xfrm>
        </p:grpSpPr>
        <p:pic>
          <p:nvPicPr>
            <p:cNvPr id="65" name="Object 64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6295589" y="6617752"/>
              <a:ext cx="5677869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-1956523" y="6617752"/>
            <a:ext cx="5677869" cy="21429"/>
            <a:chOff x="-1956523" y="6617752"/>
            <a:chExt cx="5677869" cy="21429"/>
          </a:xfrm>
        </p:grpSpPr>
        <p:pic>
          <p:nvPicPr>
            <p:cNvPr id="68" name="Object 67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-1956523" y="6617752"/>
              <a:ext cx="5677869" cy="21429"/>
            </a:xfrm>
            <a:prstGeom prst="rect">
              <a:avLst/>
            </a:prstGeom>
          </p:spPr>
        </p:pic>
      </p:grpSp>
      <p:pic>
        <p:nvPicPr>
          <p:cNvPr id="78" name="Object 77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9744222" y="5819239"/>
            <a:ext cx="2352749" cy="693368"/>
          </a:xfrm>
          <a:prstGeom prst="rect">
            <a:avLst/>
          </a:prstGeom>
        </p:spPr>
      </p:pic>
      <p:pic>
        <p:nvPicPr>
          <p:cNvPr id="79" name="Object 78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2633521" y="118298"/>
            <a:ext cx="6362728" cy="476024"/>
          </a:xfrm>
          <a:prstGeom prst="rect">
            <a:avLst/>
          </a:prstGeom>
        </p:spPr>
      </p:pic>
      <p:pic>
        <p:nvPicPr>
          <p:cNvPr id="80" name="Object 79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31699" y="166498"/>
            <a:ext cx="1948947" cy="427128"/>
          </a:xfrm>
          <a:prstGeom prst="rect">
            <a:avLst/>
          </a:prstGeom>
        </p:spPr>
      </p:pic>
      <p:grpSp>
        <p:nvGrpSpPr>
          <p:cNvPr id="1023" name="그룹 1023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82" name="Object 81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84" name="Object 83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561099" y="48658"/>
            <a:ext cx="8055948" cy="627576"/>
          </a:xfrm>
          <a:prstGeom prst="rect">
            <a:avLst/>
          </a:prstGeom>
        </p:spPr>
      </p:pic>
      <p:grpSp>
        <p:nvGrpSpPr>
          <p:cNvPr id="1024" name="그룹 1024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86" name="Object 85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pic>
        <p:nvPicPr>
          <p:cNvPr id="88" name="Object 87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89" name="Object 88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25" name="그룹 1025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91" name="Object 90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94" name="Object 93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880163" y="3788826"/>
            <a:ext cx="8261636" cy="5649890"/>
            <a:chOff x="1003211" y="4984740"/>
            <a:chExt cx="8261636" cy="5649890"/>
          </a:xfrm>
        </p:grpSpPr>
        <p:pic>
          <p:nvPicPr>
            <p:cNvPr id="97" name="Object 96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03211" y="4984740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871697" y="3788826"/>
            <a:ext cx="8261636" cy="5649890"/>
            <a:chOff x="1021351" y="4751755"/>
            <a:chExt cx="8261636" cy="5649890"/>
          </a:xfrm>
        </p:grpSpPr>
        <p:pic>
          <p:nvPicPr>
            <p:cNvPr id="100" name="Object 99"/>
            <p:cNvPicPr>
              <a:picLocks noChangeAspect="1"/>
            </p:cNvPicPr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21351" y="4751755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874549" y="3791045"/>
            <a:ext cx="8261636" cy="5649890"/>
            <a:chOff x="1003211" y="4040491"/>
            <a:chExt cx="8261636" cy="5649890"/>
          </a:xfrm>
        </p:grpSpPr>
        <p:pic>
          <p:nvPicPr>
            <p:cNvPr id="103" name="Object 102"/>
            <p:cNvPicPr>
              <a:picLocks noChangeAspect="1"/>
            </p:cNvPicPr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03211" y="4040491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30" name="그룹 1030"/>
          <p:cNvGrpSpPr/>
          <p:nvPr/>
        </p:nvGrpSpPr>
        <p:grpSpPr>
          <a:xfrm>
            <a:off x="886167" y="3783955"/>
            <a:ext cx="8261636" cy="5649890"/>
            <a:chOff x="-91357" y="5191147"/>
            <a:chExt cx="8261636" cy="5649890"/>
          </a:xfrm>
        </p:grpSpPr>
        <p:pic>
          <p:nvPicPr>
            <p:cNvPr id="106" name="Object 105"/>
            <p:cNvPicPr>
              <a:picLocks noChangeAspect="1"/>
            </p:cNvPicPr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-91357" y="5191147"/>
              <a:ext cx="8261636" cy="5649890"/>
            </a:xfrm>
            <a:prstGeom prst="rect">
              <a:avLst/>
            </a:prstGeom>
          </p:spPr>
        </p:pic>
      </p:grpSp>
      <p:pic>
        <p:nvPicPr>
          <p:cNvPr id="108" name="Object 107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grpSp>
        <p:nvGrpSpPr>
          <p:cNvPr id="81" name="그룹 1029"/>
          <p:cNvGrpSpPr/>
          <p:nvPr/>
        </p:nvGrpSpPr>
        <p:grpSpPr>
          <a:xfrm>
            <a:off x="4292979" y="2992886"/>
            <a:ext cx="1628601" cy="1628601"/>
            <a:chOff x="4292977" y="2992884"/>
            <a:chExt cx="1628601" cy="1628601"/>
          </a:xfrm>
        </p:grpSpPr>
        <p:grpSp>
          <p:nvGrpSpPr>
            <p:cNvPr id="83" name="그룹 1030"/>
            <p:cNvGrpSpPr/>
            <p:nvPr/>
          </p:nvGrpSpPr>
          <p:grpSpPr>
            <a:xfrm>
              <a:off x="4292977" y="2992884"/>
              <a:ext cx="1628601" cy="1628601"/>
              <a:chOff x="4292977" y="2992884"/>
              <a:chExt cx="1628601" cy="1628601"/>
            </a:xfrm>
          </p:grpSpPr>
          <p:pic>
            <p:nvPicPr>
              <p:cNvPr id="90" name="Object 102"/>
              <p:cNvPicPr>
                <a:picLocks noChangeAspect="1"/>
              </p:cNvPicPr>
              <p:nvPr/>
            </p:nvPicPr>
            <p:blipFill>
              <a:blip r:embed="rId40" cstate="print"/>
              <a:stretch>
                <a:fillRect/>
              </a:stretch>
            </p:blipFill>
            <p:spPr>
              <a:xfrm>
                <a:off x="3549544" y="2249451"/>
                <a:ext cx="3257202" cy="3257202"/>
              </a:xfrm>
              <a:prstGeom prst="rect">
                <a:avLst/>
              </a:prstGeom>
            </p:spPr>
          </p:pic>
          <p:pic>
            <p:nvPicPr>
              <p:cNvPr id="92" name="Object 103"/>
              <p:cNvPicPr>
                <a:picLocks noChangeAspect="1"/>
              </p:cNvPicPr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4292977" y="2992884"/>
                <a:ext cx="1628601" cy="1628601"/>
              </a:xfrm>
              <a:prstGeom prst="rect">
                <a:avLst/>
              </a:prstGeom>
            </p:spPr>
          </p:pic>
        </p:grpSp>
        <p:pic>
          <p:nvPicPr>
            <p:cNvPr id="85" name="Object 105"/>
            <p:cNvPicPr>
              <a:picLocks noChangeAspect="1"/>
            </p:cNvPicPr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069252" y="3242541"/>
              <a:ext cx="1929881" cy="660119"/>
            </a:xfrm>
            <a:prstGeom prst="rect">
              <a:avLst/>
            </a:prstGeom>
          </p:spPr>
        </p:pic>
        <p:pic>
          <p:nvPicPr>
            <p:cNvPr id="87" name="Object 106"/>
            <p:cNvPicPr>
              <a:picLocks noChangeAspect="1"/>
            </p:cNvPicPr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947493" y="3496198"/>
              <a:ext cx="2193219" cy="1053314"/>
            </a:xfrm>
            <a:prstGeom prst="rect">
              <a:avLst/>
            </a:prstGeom>
          </p:spPr>
        </p:pic>
      </p:grpSp>
      <p:sp>
        <p:nvSpPr>
          <p:cNvPr id="93" name="TextBox 92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Lucida Sans Typewriter" panose="020B0509030504030204" pitchFamily="49" charset="0"/>
              </a:rPr>
              <a:t>08</a:t>
            </a:r>
            <a:endParaRPr lang="ko-KR" altLang="en-US" b="1" dirty="0">
              <a:solidFill>
                <a:schemeClr val="bg1"/>
              </a:solidFill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6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6162" y="2998496"/>
            <a:ext cx="12550595" cy="610624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2997" y="841511"/>
            <a:ext cx="13644927" cy="2324604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0213" y="2220146"/>
            <a:ext cx="5342062" cy="771014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-461563" y="3771431"/>
            <a:ext cx="19452819" cy="21429"/>
            <a:chOff x="-461563" y="3771429"/>
            <a:chExt cx="19452819" cy="2142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36640" y="4149671"/>
            <a:ext cx="2546192" cy="867497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79906" y="5468194"/>
            <a:ext cx="7836900" cy="86144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9115239" y="7253518"/>
            <a:ext cx="9409545" cy="21429"/>
            <a:chOff x="9115237" y="7253516"/>
            <a:chExt cx="9409545" cy="214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15237" y="7253516"/>
              <a:ext cx="9409545" cy="21429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30302" y="4897464"/>
            <a:ext cx="1370265" cy="809161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823825" y="7877385"/>
            <a:ext cx="382154" cy="382154"/>
            <a:chOff x="9823825" y="7877385"/>
            <a:chExt cx="382154" cy="382154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9823825" y="7877385"/>
              <a:ext cx="382154" cy="382154"/>
              <a:chOff x="9823825" y="7877385"/>
              <a:chExt cx="382154" cy="382154"/>
            </a:xfrm>
          </p:grpSpPr>
          <p:pic>
            <p:nvPicPr>
              <p:cNvPr id="20" name="Object 19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9823825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68602" y="7859651"/>
              <a:ext cx="533534" cy="485877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767525" y="8337611"/>
            <a:ext cx="1384156" cy="87648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1926359" y="7877385"/>
            <a:ext cx="382154" cy="382154"/>
            <a:chOff x="11926359" y="7877385"/>
            <a:chExt cx="382154" cy="382154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11926359" y="7877385"/>
              <a:ext cx="382154" cy="382154"/>
              <a:chOff x="11926359" y="7877385"/>
              <a:chExt cx="382154" cy="382154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1926359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883097" y="7859650"/>
              <a:ext cx="535829" cy="485877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870099" y="8366535"/>
            <a:ext cx="1781861" cy="566832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4028928" y="7877385"/>
            <a:ext cx="382154" cy="382154"/>
            <a:chOff x="14028928" y="7877385"/>
            <a:chExt cx="382154" cy="382154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4028928" y="7877385"/>
              <a:ext cx="382154" cy="382154"/>
              <a:chOff x="14028928" y="7877385"/>
              <a:chExt cx="382154" cy="382154"/>
            </a:xfrm>
          </p:grpSpPr>
          <p:pic>
            <p:nvPicPr>
              <p:cNvPr id="34" name="Object 33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4028928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987955" y="7859650"/>
              <a:ext cx="538496" cy="485877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972668" y="8366535"/>
            <a:ext cx="1579080" cy="818642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16131460" y="7877385"/>
            <a:ext cx="382154" cy="382154"/>
            <a:chOff x="16131460" y="7877385"/>
            <a:chExt cx="382154" cy="382154"/>
          </a:xfrm>
        </p:grpSpPr>
        <p:grpSp>
          <p:nvGrpSpPr>
            <p:cNvPr id="1011" name="그룹 1011"/>
            <p:cNvGrpSpPr/>
            <p:nvPr/>
          </p:nvGrpSpPr>
          <p:grpSpPr>
            <a:xfrm>
              <a:off x="16131460" y="7877385"/>
              <a:ext cx="382154" cy="382154"/>
              <a:chOff x="16131460" y="7877385"/>
              <a:chExt cx="382154" cy="382154"/>
            </a:xfrm>
          </p:grpSpPr>
          <p:pic>
            <p:nvPicPr>
              <p:cNvPr id="41" name="Object 40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131460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091897" y="7859650"/>
              <a:ext cx="534096" cy="485877"/>
            </a:xfrm>
            <a:prstGeom prst="rect">
              <a:avLst/>
            </a:prstGeom>
          </p:spPr>
        </p:pic>
      </p:grpSp>
      <p:pic>
        <p:nvPicPr>
          <p:cNvPr id="45" name="Object 44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6084668" y="8386211"/>
            <a:ext cx="1456822" cy="547156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1131027" y="8451091"/>
            <a:ext cx="1075898" cy="21429"/>
            <a:chOff x="11131027" y="8451089"/>
            <a:chExt cx="1075898" cy="21429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5400000">
              <a:off x="11131027" y="8451089"/>
              <a:ext cx="1075898" cy="21429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3233596" y="8451091"/>
            <a:ext cx="1075898" cy="21429"/>
            <a:chOff x="13233596" y="8451089"/>
            <a:chExt cx="1075898" cy="21429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5400000">
              <a:off x="13233596" y="8451089"/>
              <a:ext cx="1075898" cy="21429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5336128" y="8451089"/>
            <a:ext cx="1075898" cy="21429"/>
            <a:chOff x="15336128" y="8451089"/>
            <a:chExt cx="1075898" cy="21429"/>
          </a:xfrm>
        </p:grpSpPr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5400000">
              <a:off x="15336128" y="8451089"/>
              <a:ext cx="1075898" cy="21429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-57143" y="3792857"/>
            <a:ext cx="9200000" cy="5649890"/>
            <a:chOff x="-57143" y="3792857"/>
            <a:chExt cx="9200000" cy="5649890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-57143" y="3792857"/>
              <a:ext cx="9200000" cy="5649890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9840882" y="6949063"/>
            <a:ext cx="2199989" cy="540744"/>
            <a:chOff x="9840880" y="6949063"/>
            <a:chExt cx="2199989" cy="540744"/>
          </a:xfrm>
        </p:grpSpPr>
        <p:grpSp>
          <p:nvGrpSpPr>
            <p:cNvPr id="1017" name="그룹 1017"/>
            <p:cNvGrpSpPr/>
            <p:nvPr/>
          </p:nvGrpSpPr>
          <p:grpSpPr>
            <a:xfrm>
              <a:off x="9840880" y="6949063"/>
              <a:ext cx="2199989" cy="540744"/>
              <a:chOff x="9840880" y="6949063"/>
              <a:chExt cx="2199989" cy="540744"/>
            </a:xfrm>
          </p:grpSpPr>
          <p:pic>
            <p:nvPicPr>
              <p:cNvPr id="60" name="Object 59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8776180" y="6713986"/>
                <a:ext cx="4399978" cy="1081489"/>
              </a:xfrm>
              <a:prstGeom prst="rect">
                <a:avLst/>
              </a:prstGeom>
            </p:spPr>
          </p:pic>
          <p:pic>
            <p:nvPicPr>
              <p:cNvPr id="61" name="Object 60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9840880" y="6949063"/>
                <a:ext cx="2199989" cy="540744"/>
              </a:xfrm>
              <a:prstGeom prst="rect">
                <a:avLst/>
              </a:prstGeom>
            </p:spPr>
          </p:pic>
        </p:grpSp>
        <p:pic>
          <p:nvPicPr>
            <p:cNvPr id="63" name="Object 62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750882" y="6893723"/>
              <a:ext cx="2392677" cy="801648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2883379" y="59289"/>
            <a:ext cx="1158428" cy="21429"/>
            <a:chOff x="2883379" y="59289"/>
            <a:chExt cx="1158428" cy="21429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2883379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14243908" y="59289"/>
            <a:ext cx="1158428" cy="21429"/>
            <a:chOff x="14243908" y="59289"/>
            <a:chExt cx="1158428" cy="21429"/>
          </a:xfrm>
        </p:grpSpPr>
        <p:pic>
          <p:nvPicPr>
            <p:cNvPr id="72" name="Object 71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14243908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75" name="Object 74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-56000" y="3771900"/>
            <a:ext cx="9200000" cy="5649890"/>
            <a:chOff x="376203" y="4193217"/>
            <a:chExt cx="9200000" cy="5649890"/>
          </a:xfrm>
        </p:grpSpPr>
        <p:pic>
          <p:nvPicPr>
            <p:cNvPr id="78" name="Object 77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6203" y="4193217"/>
              <a:ext cx="9200000" cy="5649890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-56000" y="3786906"/>
            <a:ext cx="9200000" cy="5649890"/>
            <a:chOff x="209716" y="4193217"/>
            <a:chExt cx="9200000" cy="5649890"/>
          </a:xfrm>
        </p:grpSpPr>
        <p:pic>
          <p:nvPicPr>
            <p:cNvPr id="81" name="Object 80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09716" y="4193217"/>
              <a:ext cx="9200000" cy="5649890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-57720" y="3789234"/>
            <a:ext cx="9200000" cy="5649890"/>
            <a:chOff x="-587075" y="4743779"/>
            <a:chExt cx="9200000" cy="5649890"/>
          </a:xfrm>
        </p:grpSpPr>
        <p:pic>
          <p:nvPicPr>
            <p:cNvPr id="84" name="Object 83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-587075" y="4743779"/>
              <a:ext cx="9200000" cy="5649890"/>
            </a:xfrm>
            <a:prstGeom prst="rect">
              <a:avLst/>
            </a:prstGeom>
          </p:spPr>
        </p:pic>
      </p:grpSp>
      <p:pic>
        <p:nvPicPr>
          <p:cNvPr id="86" name="Object 85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87" name="Object 86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pic>
        <p:nvPicPr>
          <p:cNvPr id="88" name="Object 87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Lucida Sans Typewriter" panose="020B0509030504030204" pitchFamily="49" charset="0"/>
              </a:rPr>
              <a:t>09</a:t>
            </a:r>
            <a:endParaRPr lang="ko-KR" altLang="en-US" b="1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23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pic>
        <p:nvPicPr>
          <p:cNvPr id="6" name="Object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5797" y="-367907"/>
            <a:ext cx="12410801" cy="6629058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5345" y="7194918"/>
            <a:ext cx="2614526" cy="602269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6754468" y="3126585"/>
            <a:ext cx="2745548" cy="3790393"/>
            <a:chOff x="6754468" y="3126583"/>
            <a:chExt cx="2745548" cy="3790393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60900" y="1410592"/>
              <a:ext cx="5491095" cy="7580785"/>
            </a:xfrm>
            <a:prstGeom prst="rect">
              <a:avLst/>
            </a:prstGeom>
          </p:spPr>
        </p:pic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4468" y="3126583"/>
              <a:ext cx="2745548" cy="3790393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91145" y="7170087"/>
            <a:ext cx="1594374" cy="624384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4570365" y="3126583"/>
            <a:ext cx="2745548" cy="3790393"/>
            <a:chOff x="14570365" y="3126583"/>
            <a:chExt cx="2745548" cy="3790393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76797" y="1410592"/>
              <a:ext cx="5491095" cy="7580785"/>
            </a:xfrm>
            <a:prstGeom prst="rect">
              <a:avLst/>
            </a:prstGeom>
          </p:spPr>
        </p:pic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0365" y="3126583"/>
              <a:ext cx="2745548" cy="3790393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583716" y="7170087"/>
            <a:ext cx="1594374" cy="624384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0661844" y="3126585"/>
            <a:ext cx="2745548" cy="3790393"/>
            <a:chOff x="10661844" y="3126583"/>
            <a:chExt cx="2745548" cy="3790393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68276" y="1410592"/>
              <a:ext cx="5491095" cy="7580785"/>
            </a:xfrm>
            <a:prstGeom prst="rect">
              <a:avLst/>
            </a:prstGeom>
          </p:spPr>
        </p:pic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61844" y="3126583"/>
              <a:ext cx="2745548" cy="37903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7894" y="834578"/>
            <a:ext cx="5538556" cy="3039642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1510" y="3025813"/>
            <a:ext cx="2633491" cy="778500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13335" y="8353515"/>
            <a:ext cx="2456223" cy="711014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883379" y="59289"/>
            <a:ext cx="1158428" cy="21429"/>
            <a:chOff x="2883379" y="59289"/>
            <a:chExt cx="1158428" cy="21429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5400000">
              <a:off x="2883379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4243908" y="59289"/>
            <a:ext cx="1158428" cy="21429"/>
            <a:chOff x="14243908" y="59289"/>
            <a:chExt cx="1158428" cy="21429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5400000">
              <a:off x="14243908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7040796" y="8341002"/>
            <a:ext cx="2081894" cy="21429"/>
            <a:chOff x="7040796" y="8341000"/>
            <a:chExt cx="2081894" cy="21429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40796" y="8341000"/>
              <a:ext cx="2081894" cy="21429"/>
            </a:xfrm>
            <a:prstGeom prst="rect">
              <a:avLst/>
            </a:prstGeom>
          </p:spPr>
        </p:pic>
      </p:grpSp>
      <p:pic>
        <p:nvPicPr>
          <p:cNvPr id="49" name="Object 48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893354" y="7445754"/>
            <a:ext cx="2082776" cy="1393414"/>
          </a:xfrm>
          <a:prstGeom prst="rect">
            <a:avLst/>
          </a:prstGeom>
        </p:spPr>
      </p:pic>
      <p:pic>
        <p:nvPicPr>
          <p:cNvPr id="50" name="Object 49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437641" y="8474260"/>
            <a:ext cx="1777947" cy="554071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0843393" y="8341002"/>
            <a:ext cx="2081894" cy="21429"/>
            <a:chOff x="10843393" y="8341000"/>
            <a:chExt cx="2081894" cy="21429"/>
          </a:xfrm>
        </p:grpSpPr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843393" y="8341000"/>
              <a:ext cx="2081894" cy="21429"/>
            </a:xfrm>
            <a:prstGeom prst="rect">
              <a:avLst/>
            </a:prstGeom>
          </p:spPr>
        </p:pic>
      </p:grpSp>
      <p:pic>
        <p:nvPicPr>
          <p:cNvPr id="54" name="Object 53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686470" y="7378601"/>
            <a:ext cx="2401063" cy="1453158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14874561" y="8341000"/>
            <a:ext cx="2081894" cy="21429"/>
            <a:chOff x="14874561" y="8341000"/>
            <a:chExt cx="2081894" cy="21429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874561" y="8341000"/>
              <a:ext cx="2081894" cy="21429"/>
            </a:xfrm>
            <a:prstGeom prst="rect">
              <a:avLst/>
            </a:prstGeom>
          </p:spPr>
        </p:pic>
      </p:grpSp>
      <p:pic>
        <p:nvPicPr>
          <p:cNvPr id="58" name="Object 57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4684182" y="7378601"/>
            <a:ext cx="2401063" cy="1453158"/>
          </a:xfrm>
          <a:prstGeom prst="rect">
            <a:avLst/>
          </a:prstGeom>
        </p:spPr>
      </p:pic>
      <p:pic>
        <p:nvPicPr>
          <p:cNvPr id="59" name="Object 58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0385487" y="8454154"/>
            <a:ext cx="3461338" cy="557262"/>
          </a:xfrm>
          <a:prstGeom prst="rect">
            <a:avLst/>
          </a:prstGeom>
        </p:spPr>
      </p:pic>
      <p:pic>
        <p:nvPicPr>
          <p:cNvPr id="60" name="Object 59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5032696" y="8454154"/>
            <a:ext cx="2377005" cy="557262"/>
          </a:xfrm>
          <a:prstGeom prst="rect">
            <a:avLst/>
          </a:prstGeom>
        </p:spPr>
      </p:pic>
      <p:pic>
        <p:nvPicPr>
          <p:cNvPr id="61" name="Object 60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Lucida Sans Typewriter" panose="020B0509030504030204" pitchFamily="49" charset="0"/>
              </a:rPr>
              <a:t>10</a:t>
            </a:r>
            <a:endParaRPr lang="ko-KR" altLang="en-US" b="1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291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pic>
        <p:nvPicPr>
          <p:cNvPr id="6" name="Object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418" y="1097073"/>
            <a:ext cx="7077575" cy="2830404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1511" y="3766728"/>
            <a:ext cx="1392793" cy="778498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2883379" y="59289"/>
            <a:ext cx="1158428" cy="21429"/>
            <a:chOff x="2883379" y="59289"/>
            <a:chExt cx="1158428" cy="214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2883379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243908" y="59289"/>
            <a:ext cx="1158428" cy="21429"/>
            <a:chOff x="14243908" y="59289"/>
            <a:chExt cx="1158428" cy="21429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14243908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13175" y="97220"/>
            <a:ext cx="9071157" cy="573310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-1116886" y="9442747"/>
            <a:ext cx="19452819" cy="21429"/>
            <a:chOff x="-1116886" y="9442747"/>
            <a:chExt cx="19452819" cy="21429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16886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47418" y="5146867"/>
            <a:ext cx="10418349" cy="3960400"/>
            <a:chOff x="747418" y="5146867"/>
            <a:chExt cx="10418349" cy="396040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7418" y="5146867"/>
              <a:ext cx="10418349" cy="3960400"/>
            </a:xfrm>
            <a:prstGeom prst="rect">
              <a:avLst/>
            </a:prstGeom>
          </p:spPr>
        </p:pic>
      </p:grpSp>
      <p:pic>
        <p:nvPicPr>
          <p:cNvPr id="32" name="Object 3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7219" y="4332144"/>
            <a:ext cx="9018299" cy="566832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8610600" y="-2918214"/>
            <a:ext cx="12021294" cy="16596114"/>
            <a:chOff x="8610600" y="-2918214"/>
            <a:chExt cx="12021294" cy="1659611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10600" y="-2918214"/>
              <a:ext cx="12021294" cy="16596114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17926" y="850971"/>
              <a:ext cx="6010647" cy="829805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sp>
        <p:nvSpPr>
          <p:cNvPr id="29" name="TextBox 28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Lucida Sans Typewriter" panose="020B0509030504030204" pitchFamily="49" charset="0"/>
              </a:rPr>
              <a:t>11</a:t>
            </a:r>
            <a:endParaRPr lang="ko-KR" altLang="en-US" b="1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00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217926" y="850971"/>
            <a:ext cx="6010647" cy="8298057"/>
            <a:chOff x="11217926" y="850971"/>
            <a:chExt cx="6010647" cy="829805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4926" y="-2905734"/>
              <a:ext cx="12021294" cy="16596114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17926" y="850971"/>
              <a:ext cx="6010647" cy="829805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417" y="1097073"/>
            <a:ext cx="6052881" cy="3538395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510" y="3814347"/>
            <a:ext cx="4509356" cy="779261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883379" y="59289"/>
            <a:ext cx="1158428" cy="21429"/>
            <a:chOff x="2883379" y="59289"/>
            <a:chExt cx="1158428" cy="21429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2883379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4243908" y="59289"/>
            <a:ext cx="1158428" cy="21429"/>
            <a:chOff x="14243908" y="59289"/>
            <a:chExt cx="1158428" cy="21429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14243908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313175" y="97220"/>
            <a:ext cx="9071157" cy="573310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06049" y="5084668"/>
            <a:ext cx="3717538" cy="554071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-1116886" y="9442747"/>
            <a:ext cx="19452819" cy="21429"/>
            <a:chOff x="-1116886" y="9442747"/>
            <a:chExt cx="19452819" cy="21429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16886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423497" y="5447310"/>
            <a:ext cx="9409545" cy="21429"/>
            <a:chOff x="423497" y="5447310"/>
            <a:chExt cx="9409545" cy="21429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3497" y="5447310"/>
              <a:ext cx="9409545" cy="21429"/>
            </a:xfrm>
            <a:prstGeom prst="rect">
              <a:avLst/>
            </a:prstGeom>
          </p:spPr>
        </p:pic>
      </p:grpSp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14556" y="5890370"/>
            <a:ext cx="1278794" cy="571651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149140" y="5142857"/>
            <a:ext cx="2199989" cy="540744"/>
            <a:chOff x="1149140" y="5142857"/>
            <a:chExt cx="2199989" cy="540744"/>
          </a:xfrm>
        </p:grpSpPr>
        <p:grpSp>
          <p:nvGrpSpPr>
            <p:cNvPr id="1012" name="그룹 1012"/>
            <p:cNvGrpSpPr/>
            <p:nvPr/>
          </p:nvGrpSpPr>
          <p:grpSpPr>
            <a:xfrm>
              <a:off x="1149140" y="5142857"/>
              <a:ext cx="2199989" cy="540744"/>
              <a:chOff x="1149140" y="5142857"/>
              <a:chExt cx="2199989" cy="540744"/>
            </a:xfrm>
          </p:grpSpPr>
          <p:pic>
            <p:nvPicPr>
              <p:cNvPr id="42" name="Object 41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84440" y="4907780"/>
                <a:ext cx="4399978" cy="1081489"/>
              </a:xfrm>
              <a:prstGeom prst="rect">
                <a:avLst/>
              </a:prstGeom>
            </p:spPr>
          </p:pic>
          <p:pic>
            <p:nvPicPr>
              <p:cNvPr id="43" name="Object 42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149140" y="5142857"/>
                <a:ext cx="2199989" cy="540744"/>
              </a:xfrm>
              <a:prstGeom prst="rect">
                <a:avLst/>
              </a:prstGeom>
            </p:spPr>
          </p:pic>
        </p:grpSp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5226" y="5089331"/>
              <a:ext cx="2643297" cy="798030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014280" y="6023702"/>
            <a:ext cx="724949" cy="172258"/>
            <a:chOff x="2014280" y="6023702"/>
            <a:chExt cx="724949" cy="172258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10800000">
              <a:off x="2014280" y="6023702"/>
              <a:ext cx="724949" cy="172258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4287099" y="6023702"/>
            <a:ext cx="724949" cy="172258"/>
            <a:chOff x="4287097" y="6023702"/>
            <a:chExt cx="724949" cy="172258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10800000">
              <a:off x="4287097" y="6023702"/>
              <a:ext cx="724949" cy="172258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6001406" y="6023702"/>
            <a:ext cx="724949" cy="172258"/>
            <a:chOff x="6001404" y="6023702"/>
            <a:chExt cx="724949" cy="172258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10800000">
              <a:off x="6001404" y="6023702"/>
              <a:ext cx="724949" cy="172258"/>
            </a:xfrm>
            <a:prstGeom prst="rect">
              <a:avLst/>
            </a:prstGeom>
          </p:spPr>
        </p:pic>
      </p:grpSp>
      <p:pic>
        <p:nvPicPr>
          <p:cNvPr id="56" name="Object 55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98430" y="5869818"/>
            <a:ext cx="1661013" cy="592203"/>
          </a:xfrm>
          <a:prstGeom prst="rect">
            <a:avLst/>
          </a:prstGeom>
        </p:spPr>
      </p:pic>
      <p:pic>
        <p:nvPicPr>
          <p:cNvPr id="57" name="Object 56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075687" y="5890372"/>
            <a:ext cx="1035308" cy="571651"/>
          </a:xfrm>
          <a:prstGeom prst="rect">
            <a:avLst/>
          </a:prstGeom>
        </p:spPr>
      </p:pic>
      <p:pic>
        <p:nvPicPr>
          <p:cNvPr id="58" name="Object 57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6783497" y="5890372"/>
            <a:ext cx="1227356" cy="571651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7899728" y="6023702"/>
            <a:ext cx="724949" cy="172258"/>
            <a:chOff x="7899726" y="6023702"/>
            <a:chExt cx="724949" cy="172258"/>
          </a:xfrm>
        </p:grpSpPr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10800000">
              <a:off x="7899726" y="6023702"/>
              <a:ext cx="724949" cy="172258"/>
            </a:xfrm>
            <a:prstGeom prst="rect">
              <a:avLst/>
            </a:prstGeom>
          </p:spPr>
        </p:pic>
      </p:grpSp>
      <p:pic>
        <p:nvPicPr>
          <p:cNvPr id="62" name="Object 61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8688316" y="5890372"/>
            <a:ext cx="1419622" cy="571651"/>
          </a:xfrm>
          <a:prstGeom prst="rect">
            <a:avLst/>
          </a:prstGeom>
        </p:spPr>
      </p:pic>
      <p:pic>
        <p:nvPicPr>
          <p:cNvPr id="63" name="Object 62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807889" y="6427154"/>
            <a:ext cx="9179489" cy="851813"/>
          </a:xfrm>
          <a:prstGeom prst="rect">
            <a:avLst/>
          </a:prstGeom>
        </p:spPr>
      </p:pic>
      <p:pic>
        <p:nvPicPr>
          <p:cNvPr id="64" name="Object 63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542335" y="7246620"/>
            <a:ext cx="3039576" cy="554071"/>
          </a:xfrm>
          <a:prstGeom prst="rect">
            <a:avLst/>
          </a:prstGeom>
        </p:spPr>
      </p:pic>
      <p:grpSp>
        <p:nvGrpSpPr>
          <p:cNvPr id="1017" name="그룹 1017"/>
          <p:cNvGrpSpPr/>
          <p:nvPr/>
        </p:nvGrpSpPr>
        <p:grpSpPr>
          <a:xfrm>
            <a:off x="459778" y="7609262"/>
            <a:ext cx="9409545" cy="21429"/>
            <a:chOff x="459778" y="7609262"/>
            <a:chExt cx="9409545" cy="21429"/>
          </a:xfrm>
        </p:grpSpPr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9778" y="7609262"/>
              <a:ext cx="9409545" cy="21429"/>
            </a:xfrm>
            <a:prstGeom prst="rect">
              <a:avLst/>
            </a:prstGeom>
          </p:spPr>
        </p:pic>
      </p:grpSp>
      <p:pic>
        <p:nvPicPr>
          <p:cNvPr id="68" name="Object 67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812740" y="8052324"/>
            <a:ext cx="1419657" cy="571667"/>
          </a:xfrm>
          <a:prstGeom prst="rect">
            <a:avLst/>
          </a:prstGeom>
        </p:spPr>
      </p:pic>
      <p:grpSp>
        <p:nvGrpSpPr>
          <p:cNvPr id="1018" name="그룹 1018"/>
          <p:cNvGrpSpPr/>
          <p:nvPr/>
        </p:nvGrpSpPr>
        <p:grpSpPr>
          <a:xfrm>
            <a:off x="1185421" y="7304809"/>
            <a:ext cx="2199989" cy="540744"/>
            <a:chOff x="1185421" y="7304809"/>
            <a:chExt cx="2199989" cy="540744"/>
          </a:xfrm>
        </p:grpSpPr>
        <p:grpSp>
          <p:nvGrpSpPr>
            <p:cNvPr id="1019" name="그룹 1019"/>
            <p:cNvGrpSpPr/>
            <p:nvPr/>
          </p:nvGrpSpPr>
          <p:grpSpPr>
            <a:xfrm>
              <a:off x="1185421" y="7304809"/>
              <a:ext cx="2199989" cy="540744"/>
              <a:chOff x="1185421" y="7304809"/>
              <a:chExt cx="2199989" cy="540744"/>
            </a:xfrm>
          </p:grpSpPr>
          <p:pic>
            <p:nvPicPr>
              <p:cNvPr id="71" name="Object 70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20722" y="7069732"/>
                <a:ext cx="4399978" cy="1081489"/>
              </a:xfrm>
              <a:prstGeom prst="rect">
                <a:avLst/>
              </a:prstGeom>
            </p:spPr>
          </p:pic>
          <p:pic>
            <p:nvPicPr>
              <p:cNvPr id="72" name="Object 71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185421" y="7304809"/>
                <a:ext cx="2199989" cy="540744"/>
              </a:xfrm>
              <a:prstGeom prst="rect">
                <a:avLst/>
              </a:prstGeom>
            </p:spPr>
          </p:pic>
        </p:grpSp>
        <p:pic>
          <p:nvPicPr>
            <p:cNvPr id="74" name="Object 73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61512" y="7251283"/>
              <a:ext cx="2643297" cy="798030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2041038" y="8185657"/>
            <a:ext cx="426083" cy="172258"/>
            <a:chOff x="2041038" y="8185657"/>
            <a:chExt cx="426083" cy="172258"/>
          </a:xfrm>
        </p:grpSpPr>
        <p:pic>
          <p:nvPicPr>
            <p:cNvPr id="77" name="Object 76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 rot="10800000">
              <a:off x="2041038" y="8185657"/>
              <a:ext cx="426083" cy="172258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3809092" y="8185657"/>
            <a:ext cx="542382" cy="172258"/>
            <a:chOff x="3809092" y="8185657"/>
            <a:chExt cx="542382" cy="172258"/>
          </a:xfrm>
        </p:grpSpPr>
        <p:pic>
          <p:nvPicPr>
            <p:cNvPr id="80" name="Object 79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10800000">
              <a:off x="3809092" y="8185657"/>
              <a:ext cx="542382" cy="172258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5418638" y="8185657"/>
            <a:ext cx="572746" cy="172258"/>
            <a:chOff x="5418638" y="8185657"/>
            <a:chExt cx="572746" cy="172258"/>
          </a:xfrm>
        </p:grpSpPr>
        <p:pic>
          <p:nvPicPr>
            <p:cNvPr id="83" name="Object 82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 rot="10800000">
              <a:off x="5418638" y="8185657"/>
              <a:ext cx="572746" cy="172258"/>
            </a:xfrm>
            <a:prstGeom prst="rect">
              <a:avLst/>
            </a:prstGeom>
          </p:spPr>
        </p:pic>
      </p:grpSp>
      <p:pic>
        <p:nvPicPr>
          <p:cNvPr id="85" name="Object 84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2453762" y="8052324"/>
            <a:ext cx="1542924" cy="571667"/>
          </a:xfrm>
          <a:prstGeom prst="rect">
            <a:avLst/>
          </a:prstGeom>
        </p:spPr>
      </p:pic>
      <p:pic>
        <p:nvPicPr>
          <p:cNvPr id="86" name="Object 85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4331019" y="8003390"/>
            <a:ext cx="1225600" cy="622990"/>
          </a:xfrm>
          <a:prstGeom prst="rect">
            <a:avLst/>
          </a:prstGeom>
        </p:spPr>
      </p:pic>
      <p:pic>
        <p:nvPicPr>
          <p:cNvPr id="87" name="Object 86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5962638" y="8003390"/>
            <a:ext cx="1417714" cy="622990"/>
          </a:xfrm>
          <a:prstGeom prst="rect">
            <a:avLst/>
          </a:prstGeom>
        </p:spPr>
      </p:pic>
      <p:grpSp>
        <p:nvGrpSpPr>
          <p:cNvPr id="1023" name="그룹 1023"/>
          <p:cNvGrpSpPr/>
          <p:nvPr/>
        </p:nvGrpSpPr>
        <p:grpSpPr>
          <a:xfrm>
            <a:off x="7183627" y="8185657"/>
            <a:ext cx="526124" cy="172258"/>
            <a:chOff x="7183627" y="8185657"/>
            <a:chExt cx="526124" cy="172258"/>
          </a:xfrm>
        </p:grpSpPr>
        <p:pic>
          <p:nvPicPr>
            <p:cNvPr id="89" name="Object 88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 rot="10800000">
              <a:off x="7183627" y="8185657"/>
              <a:ext cx="526124" cy="172258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8717890" y="8185657"/>
            <a:ext cx="526124" cy="172258"/>
            <a:chOff x="8717890" y="8185657"/>
            <a:chExt cx="526124" cy="172258"/>
          </a:xfrm>
        </p:grpSpPr>
        <p:pic>
          <p:nvPicPr>
            <p:cNvPr id="92" name="Object 91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 rot="10800000">
              <a:off x="8717890" y="8185657"/>
              <a:ext cx="526124" cy="172258"/>
            </a:xfrm>
            <a:prstGeom prst="rect">
              <a:avLst/>
            </a:prstGeom>
          </p:spPr>
        </p:pic>
      </p:grpSp>
      <p:pic>
        <p:nvPicPr>
          <p:cNvPr id="94" name="Object 93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7696029" y="8003390"/>
            <a:ext cx="1235124" cy="622990"/>
          </a:xfrm>
          <a:prstGeom prst="rect">
            <a:avLst/>
          </a:prstGeom>
        </p:spPr>
      </p:pic>
      <p:pic>
        <p:nvPicPr>
          <p:cNvPr id="95" name="Object 94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844170" y="8589106"/>
            <a:ext cx="9412203" cy="851813"/>
          </a:xfrm>
          <a:prstGeom prst="rect">
            <a:avLst/>
          </a:prstGeom>
        </p:spPr>
      </p:pic>
      <p:pic>
        <p:nvPicPr>
          <p:cNvPr id="96" name="Object 95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235402" y="8003390"/>
            <a:ext cx="850895" cy="622990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Lucida Sans Typewriter" panose="020B0509030504030204" pitchFamily="49" charset="0"/>
              </a:rPr>
              <a:t>12</a:t>
            </a:r>
            <a:endParaRPr lang="ko-KR" altLang="en-US" b="1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193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7435" y="1005387"/>
            <a:ext cx="12952385" cy="2188575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0023" y="2220146"/>
            <a:ext cx="5111072" cy="771014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461563" y="3123812"/>
            <a:ext cx="19452819" cy="21429"/>
            <a:chOff x="-461563" y="3123810"/>
            <a:chExt cx="19452819" cy="2142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461563" y="3123810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641937" y="8523785"/>
            <a:ext cx="7814880" cy="76029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5294772" y="3505806"/>
            <a:ext cx="94878" cy="169456"/>
            <a:chOff x="5294772" y="3505806"/>
            <a:chExt cx="94878" cy="169456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94772" y="3505806"/>
              <a:ext cx="94878" cy="16945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883379" y="59289"/>
            <a:ext cx="1158428" cy="21429"/>
            <a:chOff x="2883379" y="59289"/>
            <a:chExt cx="1158428" cy="21429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2883379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4243908" y="59289"/>
            <a:ext cx="1158428" cy="21429"/>
            <a:chOff x="14243908" y="59289"/>
            <a:chExt cx="1158428" cy="21429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14243908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55177" y="3212571"/>
            <a:ext cx="4501451" cy="5285752"/>
            <a:chOff x="55177" y="3212571"/>
            <a:chExt cx="4501451" cy="5285752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177" y="3212571"/>
              <a:ext cx="4501451" cy="5285752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4603313" y="3212571"/>
            <a:ext cx="4501451" cy="5285752"/>
            <a:chOff x="4603311" y="3212571"/>
            <a:chExt cx="4501451" cy="5285752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03311" y="3212571"/>
              <a:ext cx="4501451" cy="5285752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169465" y="3212571"/>
            <a:ext cx="4501451" cy="5285752"/>
            <a:chOff x="9169463" y="3212571"/>
            <a:chExt cx="4501451" cy="5285752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69463" y="3212571"/>
              <a:ext cx="4501451" cy="5285752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3717599" y="3212571"/>
            <a:ext cx="4501451" cy="5285752"/>
            <a:chOff x="13717597" y="3212571"/>
            <a:chExt cx="4501451" cy="5285752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717597" y="3212571"/>
              <a:ext cx="4501451" cy="528575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881221" y="182550"/>
            <a:ext cx="16452313" cy="295984"/>
            <a:chOff x="881221" y="182550"/>
            <a:chExt cx="16452313" cy="295984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20611" y="118298"/>
              <a:ext cx="5604243" cy="504595"/>
            </a:xfrm>
            <a:prstGeom prst="rect">
              <a:avLst/>
            </a:prstGeom>
          </p:spPr>
        </p:pic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2175" y="149994"/>
              <a:ext cx="1853795" cy="443633"/>
            </a:xfrm>
            <a:prstGeom prst="rect">
              <a:avLst/>
            </a:prstGeom>
          </p:spPr>
        </p:pic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25870" y="97220"/>
              <a:ext cx="7589376" cy="573310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199223" y="8523785"/>
            <a:ext cx="7583690" cy="760299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150404" y="8523787"/>
            <a:ext cx="7207938" cy="760299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1698528" y="8523787"/>
            <a:ext cx="7207938" cy="76029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Lucida Sans Typewriter" panose="020B0509030504030204" pitchFamily="49" charset="0"/>
              </a:rPr>
              <a:t>13</a:t>
            </a:r>
            <a:endParaRPr lang="ko-KR" altLang="en-US" b="1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39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20072" y="-22743"/>
            <a:ext cx="18305786" cy="9866351"/>
            <a:chOff x="-20072" y="-22743"/>
            <a:chExt cx="18305786" cy="986635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20072" y="-22743"/>
              <a:ext cx="18305786" cy="9866351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171" y="1711932"/>
            <a:ext cx="11634185" cy="1810508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2492" y="2905501"/>
            <a:ext cx="8484755" cy="93639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-376029" y="9199732"/>
            <a:ext cx="18947457" cy="1085982"/>
            <a:chOff x="-376029" y="9199732"/>
            <a:chExt cx="18947457" cy="1085982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376029" y="9199732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716890" y="4043152"/>
            <a:ext cx="4015788" cy="678975"/>
            <a:chOff x="4716890" y="4043150"/>
            <a:chExt cx="4015788" cy="678975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4716890" y="4043150"/>
              <a:ext cx="4015788" cy="678975"/>
              <a:chOff x="4716890" y="4043150"/>
              <a:chExt cx="4015788" cy="678975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716890" y="4043150"/>
                <a:ext cx="4015788" cy="678975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8160125" y="4263448"/>
              <a:ext cx="122456" cy="218711"/>
              <a:chOff x="8160125" y="4263448"/>
              <a:chExt cx="122456" cy="218711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160125" y="4263448"/>
                <a:ext cx="122456" cy="218711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9575781" y="4043152"/>
            <a:ext cx="4015788" cy="678975"/>
            <a:chOff x="9575781" y="4043150"/>
            <a:chExt cx="4015788" cy="678975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9575781" y="4043150"/>
              <a:ext cx="4015788" cy="678975"/>
              <a:chOff x="9575781" y="4043150"/>
              <a:chExt cx="4015788" cy="678975"/>
            </a:xfrm>
          </p:grpSpPr>
          <p:pic>
            <p:nvPicPr>
              <p:cNvPr id="20" name="Object 1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575781" y="4043150"/>
                <a:ext cx="4015788" cy="678975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3019016" y="4263448"/>
              <a:ext cx="122456" cy="218711"/>
              <a:chOff x="13019016" y="4263448"/>
              <a:chExt cx="122456" cy="218711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3019016" y="4263448"/>
                <a:ext cx="122456" cy="218711"/>
              </a:xfrm>
              <a:prstGeom prst="rect">
                <a:avLst/>
              </a:prstGeom>
            </p:spPr>
          </p:pic>
        </p:grpSp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83438" y="4022695"/>
              <a:ext cx="4048497" cy="880563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020620" y="118298"/>
            <a:ext cx="5604214" cy="504595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6042499" y="4168455"/>
            <a:ext cx="1777909" cy="521479"/>
            <a:chOff x="6042497" y="4168453"/>
            <a:chExt cx="1777909" cy="521479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42497" y="4168453"/>
              <a:ext cx="1777909" cy="521479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5159962" y="4150438"/>
            <a:ext cx="497183" cy="497183"/>
            <a:chOff x="5159960" y="4150436"/>
            <a:chExt cx="497183" cy="49718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59960" y="4150436"/>
              <a:ext cx="497183" cy="497183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5442" y="67705"/>
            <a:ext cx="7403729" cy="599005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5482861" y="4910434"/>
            <a:ext cx="2617882" cy="3614143"/>
            <a:chOff x="5482861" y="4910432"/>
            <a:chExt cx="2617882" cy="3614143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44793" y="3274234"/>
              <a:ext cx="5235764" cy="7228285"/>
            </a:xfrm>
            <a:prstGeom prst="rect">
              <a:avLst/>
            </a:prstGeom>
          </p:spPr>
        </p:pic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82861" y="4910432"/>
              <a:ext cx="2617882" cy="361414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0341004" y="4939006"/>
            <a:ext cx="2597187" cy="3585571"/>
            <a:chOff x="10341002" y="4939004"/>
            <a:chExt cx="2597187" cy="3585571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211931" y="3315740"/>
              <a:ext cx="5194373" cy="7171143"/>
            </a:xfrm>
            <a:prstGeom prst="rect">
              <a:avLst/>
            </a:prstGeom>
          </p:spPr>
        </p:pic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341002" y="4939004"/>
              <a:ext cx="2597187" cy="3585571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6855262" y="6826321"/>
            <a:ext cx="1136360" cy="1568813"/>
            <a:chOff x="6855262" y="6826319"/>
            <a:chExt cx="1136360" cy="1568813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61254" y="6116084"/>
              <a:ext cx="2272720" cy="3137625"/>
            </a:xfrm>
            <a:prstGeom prst="rect">
              <a:avLst/>
            </a:prstGeom>
          </p:spPr>
        </p:pic>
        <p:pic>
          <p:nvPicPr>
            <p:cNvPr id="55" name="Object 54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55262" y="6826319"/>
              <a:ext cx="1136360" cy="1568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2237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698166" y="6963508"/>
            <a:ext cx="4837344" cy="1608992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6000" b="1" dirty="0" err="1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자원순환과</a:t>
            </a:r>
            <a:endParaRPr lang="ko-KR" altLang="en-US" sz="60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2486269" y="2857500"/>
            <a:ext cx="12937392" cy="3494943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ko-KR" altLang="en-US" sz="9600" dirty="0">
                <a:solidFill>
                  <a:srgbClr val="63A537">
                    <a:lumMod val="50000"/>
                  </a:srgb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생활쓰레기 배출 안내</a:t>
            </a: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5288575" y="4237894"/>
            <a:ext cx="7332785" cy="947373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r" defTabSz="685800">
              <a:lnSpc>
                <a:spcPct val="150000"/>
              </a:lnSpc>
            </a:pPr>
            <a:endParaRPr lang="ko-KR" altLang="en-US" sz="5250" dirty="0">
              <a:solidFill>
                <a:srgbClr val="63A537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8745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77482" y="1034047"/>
            <a:ext cx="14947641" cy="1037351"/>
          </a:xfrm>
        </p:spPr>
        <p:txBody>
          <a:bodyPr>
            <a:noAutofit/>
          </a:bodyPr>
          <a:lstStyle/>
          <a:p>
            <a:pPr algn="ctr"/>
            <a:r>
              <a:rPr lang="ko-KR" altLang="en-US" sz="6000" dirty="0">
                <a:solidFill>
                  <a:schemeClr val="accent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일반쓰레기 배출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23552" y="2836662"/>
            <a:ext cx="12344400" cy="613021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ko-KR" altLang="en-US" sz="48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배출장소</a:t>
            </a: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 집 앞</a:t>
            </a:r>
            <a:endParaRPr lang="en-US" altLang="ko-KR" sz="4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48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배출시간</a:t>
            </a: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일요일</a:t>
            </a: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~</a:t>
            </a:r>
            <a:r>
              <a:rPr lang="ko-KR" altLang="en-US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목요일 </a:t>
            </a: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20:00 ~ 24:00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배출방법</a:t>
            </a: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종량제 봉투에 배출 </a:t>
            </a:r>
            <a:endParaRPr lang="en-US" altLang="ko-KR" sz="4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(</a:t>
            </a:r>
            <a:r>
              <a:rPr lang="ko-KR" altLang="en-US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근처 마트에서 봉투 구입</a:t>
            </a: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sz="4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429" y="2855170"/>
            <a:ext cx="4497356" cy="5891967"/>
          </a:xfrm>
          <a:prstGeom prst="rect">
            <a:avLst/>
          </a:prstGeom>
        </p:spPr>
      </p:pic>
      <p:sp>
        <p:nvSpPr>
          <p:cNvPr id="9" name="제목 15"/>
          <p:cNvSpPr txBox="1">
            <a:spLocks/>
          </p:cNvSpPr>
          <p:nvPr/>
        </p:nvSpPr>
        <p:spPr>
          <a:xfrm>
            <a:off x="982647" y="7814067"/>
            <a:ext cx="11892333" cy="128466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50000"/>
              </a:lnSpc>
            </a:pPr>
            <a:r>
              <a:rPr lang="ko-KR" altLang="en-US" sz="3000" b="1" dirty="0">
                <a:solidFill>
                  <a:srgbClr val="FF0000"/>
                </a:solidFill>
                <a:latin typeface="Calibri Light" panose="020F0302020204030204"/>
                <a:ea typeface="맑은 고딕" panose="020B0503020000020004" pitchFamily="50" charset="-127"/>
              </a:rPr>
              <a:t> </a:t>
            </a:r>
            <a:r>
              <a:rPr lang="ko-KR" altLang="en-US" sz="3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종량제봉투</a:t>
            </a:r>
            <a:r>
              <a:rPr lang="ko-KR" altLang="en-US" sz="3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를</a:t>
            </a:r>
            <a:r>
              <a:rPr lang="ko-KR" altLang="en-US" sz="3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사용하지 않고 배출 시 </a:t>
            </a:r>
            <a:r>
              <a:rPr lang="en-US" altLang="ko-KR" sz="3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100</a:t>
            </a:r>
            <a:r>
              <a:rPr lang="ko-KR" altLang="en-US" sz="3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 이하의 과태료 </a:t>
            </a:r>
            <a:r>
              <a:rPr lang="ko-KR" altLang="en-US" sz="3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부과</a:t>
            </a:r>
          </a:p>
        </p:txBody>
      </p:sp>
      <p:grpSp>
        <p:nvGrpSpPr>
          <p:cNvPr id="6" name="그룹 94"/>
          <p:cNvGrpSpPr/>
          <p:nvPr/>
        </p:nvGrpSpPr>
        <p:grpSpPr>
          <a:xfrm>
            <a:off x="844754" y="3263317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7" name="타원 6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0" name="갈매기형 수장 9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1" name="그룹 94"/>
          <p:cNvGrpSpPr/>
          <p:nvPr/>
        </p:nvGrpSpPr>
        <p:grpSpPr>
          <a:xfrm>
            <a:off x="844754" y="4603641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2" name="타원 11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3" name="갈매기형 수장 12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4" name="그룹 94"/>
          <p:cNvGrpSpPr/>
          <p:nvPr/>
        </p:nvGrpSpPr>
        <p:grpSpPr>
          <a:xfrm>
            <a:off x="849714" y="5919577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5" name="타원 14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6" name="갈매기형 수장 15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618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575" y="1098543"/>
            <a:ext cx="12271164" cy="768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9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8089" y="220053"/>
            <a:ext cx="11808399" cy="4619237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55912" y="3893064"/>
            <a:ext cx="16471160" cy="6565886"/>
            <a:chOff x="855912" y="3893064"/>
            <a:chExt cx="16471160" cy="6565886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5912" y="3893064"/>
              <a:ext cx="16471160" cy="656588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5834348" y="1480659"/>
            <a:ext cx="1492725" cy="1492725"/>
            <a:chOff x="15834348" y="1480659"/>
            <a:chExt cx="1492725" cy="149272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34348" y="1480659"/>
              <a:ext cx="1492725" cy="1492725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27744" y="2402801"/>
            <a:ext cx="1095929" cy="576253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55169" y="942731"/>
            <a:ext cx="3328017" cy="2513684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81221" y="182550"/>
            <a:ext cx="16452313" cy="295984"/>
            <a:chOff x="881221" y="182550"/>
            <a:chExt cx="16452313" cy="29598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20620" y="118298"/>
              <a:ext cx="5604214" cy="504595"/>
            </a:xfrm>
            <a:prstGeom prst="rect">
              <a:avLst/>
            </a:prstGeom>
          </p:spPr>
        </p:pic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2175" y="149994"/>
              <a:ext cx="1853795" cy="443633"/>
            </a:xfrm>
            <a:prstGeom prst="rect">
              <a:avLst/>
            </a:prstGeom>
          </p:spPr>
        </p:pic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92527" y="97220"/>
              <a:ext cx="7442843" cy="573310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17987" y="1800468"/>
            <a:ext cx="1181641" cy="664194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5989477" y="3735018"/>
            <a:ext cx="6306765" cy="316092"/>
            <a:chOff x="5989475" y="3735018"/>
            <a:chExt cx="6306765" cy="316092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89475" y="3735018"/>
              <a:ext cx="6306765" cy="316092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81811" y="3668268"/>
            <a:ext cx="5614346" cy="537488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30822" y="2259465"/>
            <a:ext cx="2452198" cy="56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28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414813" y="2067791"/>
            <a:ext cx="9594980" cy="4343400"/>
          </a:xfrm>
        </p:spPr>
        <p:txBody>
          <a:bodyPr>
            <a:noAutofit/>
          </a:bodyPr>
          <a:lstStyle/>
          <a:p>
            <a:endParaRPr lang="en-US" altLang="ko-KR" sz="4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배출방법</a:t>
            </a: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그물망 사용</a:t>
            </a:r>
            <a:endParaRPr lang="en-US" altLang="ko-KR" sz="4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그물망 배부</a:t>
            </a: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동행정복지센터 또는</a:t>
            </a:r>
            <a:endParaRPr lang="en-US" altLang="ko-KR" sz="4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동구청 </a:t>
            </a:r>
            <a:r>
              <a:rPr lang="ko-KR" altLang="en-US" sz="48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자원순환과</a:t>
            </a:r>
            <a:endParaRPr lang="en-US" altLang="ko-KR" sz="4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</a:p>
          <a:p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ko-KR" altLang="en-US" sz="4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1645920" y="867747"/>
            <a:ext cx="15087600" cy="1189653"/>
          </a:xfrm>
        </p:spPr>
        <p:txBody>
          <a:bodyPr>
            <a:noAutofit/>
          </a:bodyPr>
          <a:lstStyle/>
          <a:p>
            <a:pPr algn="ctr"/>
            <a:r>
              <a:rPr lang="ko-KR" altLang="en-US" sz="6000" dirty="0">
                <a:solidFill>
                  <a:schemeClr val="accent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재활용품 배출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858" y="2888862"/>
            <a:ext cx="5147662" cy="636943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6411191"/>
            <a:ext cx="10664891" cy="2465774"/>
          </a:xfrm>
          <a:prstGeom prst="rect">
            <a:avLst/>
          </a:prstGeom>
        </p:spPr>
      </p:pic>
      <p:grpSp>
        <p:nvGrpSpPr>
          <p:cNvPr id="6" name="그룹 94"/>
          <p:cNvGrpSpPr/>
          <p:nvPr/>
        </p:nvGrpSpPr>
        <p:grpSpPr>
          <a:xfrm>
            <a:off x="828646" y="3450643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9" name="타원 8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0" name="갈매기형 수장 9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1" name="그룹 94"/>
          <p:cNvGrpSpPr/>
          <p:nvPr/>
        </p:nvGrpSpPr>
        <p:grpSpPr>
          <a:xfrm>
            <a:off x="844767" y="4533900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2" name="타원 11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3" name="갈매기형 수장 12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656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321" y="3342564"/>
            <a:ext cx="3723033" cy="456513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998701" y="930917"/>
            <a:ext cx="13519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ko-KR" altLang="en-US" sz="48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배출시간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일요일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수요일   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20:00 ~ 24:00</a:t>
            </a:r>
            <a:r>
              <a:rPr lang="ko-KR" altLang="en-US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48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defTabSz="685800">
              <a:lnSpc>
                <a:spcPct val="150000"/>
              </a:lnSpc>
            </a:pPr>
            <a:r>
              <a:rPr lang="ko-KR" altLang="en-US" sz="48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배출품목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48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기타 재활용</a:t>
            </a:r>
            <a:endParaRPr lang="en-US" altLang="ko-KR" sz="4800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261050" y="8201609"/>
            <a:ext cx="2869163" cy="853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ko-KR" altLang="en-US" sz="4200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종이류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338" y="3342564"/>
            <a:ext cx="4465316" cy="456513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7609820" y="8201610"/>
            <a:ext cx="3002433" cy="853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ko-KR" altLang="en-US" sz="4200" b="1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플라스틱류</a:t>
            </a:r>
            <a:endParaRPr lang="ko-KR" altLang="en-US" sz="4200" b="1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4352" y="3342564"/>
            <a:ext cx="3797130" cy="4331516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2890245" y="8201610"/>
            <a:ext cx="2225349" cy="853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ko-KR" altLang="en-US" sz="4200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캔류</a:t>
            </a:r>
          </a:p>
        </p:txBody>
      </p:sp>
      <p:grpSp>
        <p:nvGrpSpPr>
          <p:cNvPr id="10" name="그룹 94"/>
          <p:cNvGrpSpPr/>
          <p:nvPr/>
        </p:nvGrpSpPr>
        <p:grpSpPr>
          <a:xfrm>
            <a:off x="2362200" y="1354499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1" name="타원 10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2" name="갈매기형 수장 11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3" name="그룹 94"/>
          <p:cNvGrpSpPr/>
          <p:nvPr/>
        </p:nvGrpSpPr>
        <p:grpSpPr>
          <a:xfrm>
            <a:off x="2378321" y="2437756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4" name="타원 13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5" name="갈매기형 수장 14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777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782" y="3086321"/>
            <a:ext cx="5448672" cy="5485488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014436" y="8454226"/>
            <a:ext cx="2869163" cy="853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ko-KR" altLang="en-US" sz="4200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스티로폼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566" y="3992024"/>
            <a:ext cx="6215976" cy="3183333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0740975" y="8454226"/>
            <a:ext cx="2869163" cy="853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ko-KR" altLang="en-US" sz="4200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유리병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2998701" y="930917"/>
            <a:ext cx="13519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ko-KR" altLang="en-US" sz="48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배출시간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월요일   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20:00 ~ 24:00</a:t>
            </a:r>
            <a:r>
              <a:rPr lang="ko-KR" altLang="en-US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48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defTabSz="685800">
              <a:lnSpc>
                <a:spcPct val="150000"/>
              </a:lnSpc>
            </a:pPr>
            <a:r>
              <a:rPr lang="ko-KR" altLang="en-US" sz="48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배출품목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48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스티로폼</a:t>
            </a:r>
            <a:r>
              <a:rPr lang="en-US" altLang="ko-KR" sz="48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48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공병</a:t>
            </a:r>
            <a:endParaRPr lang="en-US" altLang="ko-KR" sz="4800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8" name="그룹 94"/>
          <p:cNvGrpSpPr/>
          <p:nvPr/>
        </p:nvGrpSpPr>
        <p:grpSpPr>
          <a:xfrm>
            <a:off x="2362200" y="1354499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9" name="타원 8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0" name="갈매기형 수장 9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1" name="그룹 94"/>
          <p:cNvGrpSpPr/>
          <p:nvPr/>
        </p:nvGrpSpPr>
        <p:grpSpPr>
          <a:xfrm>
            <a:off x="2378321" y="2437756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2" name="타원 11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3" name="갈매기형 수장 12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113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20" y="3697823"/>
            <a:ext cx="5028222" cy="481169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143" y="3582958"/>
            <a:ext cx="4899471" cy="492656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8300" y="3582956"/>
            <a:ext cx="4766804" cy="492656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998701" y="930917"/>
            <a:ext cx="13519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ko-KR" altLang="en-US" sz="48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배출시간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화요일   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20:00 ~ 24:00</a:t>
            </a:r>
            <a:r>
              <a:rPr lang="ko-KR" altLang="en-US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48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defTabSz="685800">
              <a:lnSpc>
                <a:spcPct val="150000"/>
              </a:lnSpc>
            </a:pPr>
            <a:r>
              <a:rPr lang="ko-KR" altLang="en-US" sz="48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배출품목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4800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비닐류</a:t>
            </a:r>
            <a:endParaRPr lang="en-US" altLang="ko-KR" sz="4800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7" name="그룹 94"/>
          <p:cNvGrpSpPr/>
          <p:nvPr/>
        </p:nvGrpSpPr>
        <p:grpSpPr>
          <a:xfrm>
            <a:off x="2362200" y="1354499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8" name="타원 7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9" name="갈매기형 수장 8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0" name="그룹 94"/>
          <p:cNvGrpSpPr/>
          <p:nvPr/>
        </p:nvGrpSpPr>
        <p:grpSpPr>
          <a:xfrm>
            <a:off x="2378321" y="2437756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1" name="타원 10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2" name="갈매기형 수장 11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994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370659" y="2898935"/>
            <a:ext cx="17089016" cy="186265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ko-KR" sz="4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4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배출방법</a:t>
            </a:r>
            <a:r>
              <a:rPr lang="en-US" altLang="ko-KR" sz="4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4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전용용기에 </a:t>
            </a:r>
            <a:r>
              <a:rPr lang="ko-KR" altLang="en-US" sz="44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납부필증</a:t>
            </a:r>
            <a:r>
              <a:rPr lang="ko-KR" altLang="en-US" sz="4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부착 후 배출</a:t>
            </a:r>
            <a:endParaRPr lang="en-US" altLang="ko-KR" sz="4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4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44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전용용기</a:t>
            </a:r>
            <a:r>
              <a:rPr lang="ko-KR" altLang="en-US" sz="4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및 </a:t>
            </a:r>
            <a:r>
              <a:rPr lang="ko-KR" altLang="en-US" sz="44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납부필증</a:t>
            </a:r>
            <a:r>
              <a:rPr lang="en-US" altLang="ko-KR" sz="4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4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근처 마트에서 구입</a:t>
            </a:r>
            <a:endParaRPr lang="en-US" altLang="ko-KR" sz="4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4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ko-KR" sz="4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4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endParaRPr lang="ko-KR" altLang="en-US" sz="4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534508"/>
              </p:ext>
            </p:extLst>
          </p:nvPr>
        </p:nvGraphicFramePr>
        <p:xfrm>
          <a:off x="2209800" y="7821394"/>
          <a:ext cx="10668000" cy="1558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9343">
                  <a:extLst>
                    <a:ext uri="{9D8B030D-6E8A-4147-A177-3AD203B41FA5}">
                      <a16:colId xmlns:a16="http://schemas.microsoft.com/office/drawing/2014/main" val="26694303"/>
                    </a:ext>
                  </a:extLst>
                </a:gridCol>
                <a:gridCol w="8298657">
                  <a:extLst>
                    <a:ext uri="{9D8B030D-6E8A-4147-A177-3AD203B41FA5}">
                      <a16:colId xmlns:a16="http://schemas.microsoft.com/office/drawing/2014/main" val="2071935611"/>
                    </a:ext>
                  </a:extLst>
                </a:gridCol>
              </a:tblGrid>
              <a:tr h="5278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err="1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동별</a:t>
                      </a:r>
                      <a:r>
                        <a:rPr lang="ko-KR" altLang="en-US" sz="2400" dirty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수거일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err="1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수거지역</a:t>
                      </a:r>
                      <a:endParaRPr lang="ko-KR" altLang="en-US" sz="24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790382123"/>
                  </a:ext>
                </a:extLst>
              </a:tr>
              <a:tr h="5278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>
                          <a:latin typeface="+mj-ea"/>
                          <a:ea typeface="+mj-ea"/>
                        </a:rPr>
                        <a:t>월</a:t>
                      </a:r>
                      <a:r>
                        <a:rPr lang="en-US" altLang="ko-KR" sz="2400" b="1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2400" b="1" dirty="0">
                          <a:latin typeface="+mj-ea"/>
                          <a:ea typeface="+mj-ea"/>
                        </a:rPr>
                        <a:t>수</a:t>
                      </a:r>
                      <a:r>
                        <a:rPr lang="en-US" altLang="ko-KR" sz="2400" b="1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2400" b="1" dirty="0">
                          <a:latin typeface="+mj-ea"/>
                          <a:ea typeface="+mj-ea"/>
                        </a:rPr>
                        <a:t>금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400" dirty="0" err="1">
                          <a:latin typeface="+mj-ea"/>
                          <a:ea typeface="+mj-ea"/>
                        </a:rPr>
                        <a:t>방어동</a:t>
                      </a:r>
                      <a:r>
                        <a:rPr lang="en-US" altLang="ko-KR" sz="2400" dirty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2400" dirty="0">
                          <a:latin typeface="+mj-ea"/>
                          <a:ea typeface="+mj-ea"/>
                        </a:rPr>
                        <a:t>단독</a:t>
                      </a:r>
                      <a:r>
                        <a:rPr lang="en-US" altLang="ko-KR" sz="2400" dirty="0">
                          <a:latin typeface="+mj-ea"/>
                          <a:ea typeface="+mj-ea"/>
                        </a:rPr>
                        <a:t>), </a:t>
                      </a:r>
                      <a:r>
                        <a:rPr lang="ko-KR" altLang="en-US" sz="2400" dirty="0" err="1">
                          <a:latin typeface="+mj-ea"/>
                          <a:ea typeface="+mj-ea"/>
                        </a:rPr>
                        <a:t>일산동</a:t>
                      </a:r>
                      <a:r>
                        <a:rPr lang="en-US" altLang="ko-KR" sz="2400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2400" dirty="0">
                          <a:latin typeface="+mj-ea"/>
                          <a:ea typeface="+mj-ea"/>
                        </a:rPr>
                        <a:t>화정동</a:t>
                      </a:r>
                      <a:r>
                        <a:rPr lang="en-US" altLang="ko-KR" sz="2400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2400" dirty="0" err="1">
                          <a:latin typeface="+mj-ea"/>
                          <a:ea typeface="+mj-ea"/>
                        </a:rPr>
                        <a:t>대송동</a:t>
                      </a:r>
                      <a:r>
                        <a:rPr lang="en-US" altLang="ko-KR" sz="2400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2400" dirty="0" err="1">
                          <a:latin typeface="+mj-ea"/>
                          <a:ea typeface="+mj-ea"/>
                        </a:rPr>
                        <a:t>남목</a:t>
                      </a:r>
                      <a:r>
                        <a:rPr lang="en-US" altLang="ko-KR" sz="2400" dirty="0">
                          <a:latin typeface="+mj-ea"/>
                          <a:ea typeface="+mj-ea"/>
                        </a:rPr>
                        <a:t>2</a:t>
                      </a:r>
                      <a:r>
                        <a:rPr lang="ko-KR" altLang="en-US" sz="2400" dirty="0">
                          <a:latin typeface="+mj-ea"/>
                          <a:ea typeface="+mj-ea"/>
                        </a:rPr>
                        <a:t>동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105275165"/>
                  </a:ext>
                </a:extLst>
              </a:tr>
              <a:tr h="4376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>
                          <a:latin typeface="+mj-ea"/>
                          <a:ea typeface="+mj-ea"/>
                        </a:rPr>
                        <a:t>화</a:t>
                      </a:r>
                      <a:r>
                        <a:rPr lang="en-US" altLang="ko-KR" sz="2400" b="1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2400" b="1" dirty="0">
                          <a:latin typeface="+mj-ea"/>
                          <a:ea typeface="+mj-ea"/>
                        </a:rPr>
                        <a:t>목</a:t>
                      </a:r>
                      <a:r>
                        <a:rPr lang="en-US" altLang="ko-KR" sz="2400" b="1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2400" b="1" dirty="0">
                          <a:latin typeface="+mj-ea"/>
                          <a:ea typeface="+mj-ea"/>
                        </a:rPr>
                        <a:t>토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400" dirty="0" err="1">
                          <a:latin typeface="+mj-ea"/>
                          <a:ea typeface="+mj-ea"/>
                        </a:rPr>
                        <a:t>방어동</a:t>
                      </a:r>
                      <a:r>
                        <a:rPr lang="en-US" altLang="ko-KR" sz="2400" dirty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2400" dirty="0">
                          <a:latin typeface="+mj-ea"/>
                          <a:ea typeface="+mj-ea"/>
                        </a:rPr>
                        <a:t>공동</a:t>
                      </a:r>
                      <a:r>
                        <a:rPr lang="en-US" altLang="ko-KR" sz="2400" dirty="0">
                          <a:latin typeface="+mj-ea"/>
                          <a:ea typeface="+mj-ea"/>
                        </a:rPr>
                        <a:t>), </a:t>
                      </a:r>
                      <a:r>
                        <a:rPr lang="ko-KR" altLang="en-US" sz="2400" dirty="0">
                          <a:latin typeface="+mj-ea"/>
                          <a:ea typeface="+mj-ea"/>
                        </a:rPr>
                        <a:t>전하</a:t>
                      </a:r>
                      <a:r>
                        <a:rPr lang="en-US" altLang="ko-KR" sz="2400" dirty="0">
                          <a:latin typeface="+mj-ea"/>
                          <a:ea typeface="+mj-ea"/>
                        </a:rPr>
                        <a:t>1</a:t>
                      </a:r>
                      <a:r>
                        <a:rPr lang="en-US" altLang="ko-KR" sz="2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en-US" altLang="ko-KR" sz="2400" dirty="0">
                          <a:latin typeface="+mj-ea"/>
                          <a:ea typeface="+mj-ea"/>
                        </a:rPr>
                        <a:t>2</a:t>
                      </a:r>
                      <a:r>
                        <a:rPr lang="ko-KR" altLang="en-US" sz="2400" dirty="0">
                          <a:latin typeface="+mj-ea"/>
                          <a:ea typeface="+mj-ea"/>
                        </a:rPr>
                        <a:t>동</a:t>
                      </a:r>
                      <a:r>
                        <a:rPr lang="en-US" altLang="ko-KR" sz="2400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2400" dirty="0" err="1">
                          <a:latin typeface="+mj-ea"/>
                          <a:ea typeface="+mj-ea"/>
                        </a:rPr>
                        <a:t>남목</a:t>
                      </a:r>
                      <a:r>
                        <a:rPr lang="en-US" altLang="ko-KR" sz="2400" dirty="0">
                          <a:latin typeface="+mj-ea"/>
                          <a:ea typeface="+mj-ea"/>
                        </a:rPr>
                        <a:t>1</a:t>
                      </a:r>
                      <a:r>
                        <a:rPr lang="en-US" altLang="ko-KR" sz="2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en-US" altLang="ko-KR" sz="2400" dirty="0">
                          <a:latin typeface="+mj-ea"/>
                          <a:ea typeface="+mj-ea"/>
                        </a:rPr>
                        <a:t>3</a:t>
                      </a:r>
                      <a:r>
                        <a:rPr lang="ko-KR" altLang="en-US" sz="2400" dirty="0">
                          <a:latin typeface="+mj-ea"/>
                          <a:ea typeface="+mj-ea"/>
                        </a:rPr>
                        <a:t>동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235781179"/>
                  </a:ext>
                </a:extLst>
              </a:tr>
            </a:tbl>
          </a:graphicData>
        </a:graphic>
      </p:graphicFrame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777482" y="1034047"/>
            <a:ext cx="14947641" cy="1037351"/>
          </a:xfrm>
        </p:spPr>
        <p:txBody>
          <a:bodyPr>
            <a:noAutofit/>
          </a:bodyPr>
          <a:lstStyle/>
          <a:p>
            <a:pPr algn="ctr"/>
            <a:r>
              <a:rPr lang="ko-KR" altLang="en-US" sz="6000" dirty="0">
                <a:solidFill>
                  <a:schemeClr val="accent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음식물쓰레기 배출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2" y="5115665"/>
            <a:ext cx="6030167" cy="206008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730" y="4593715"/>
            <a:ext cx="6657042" cy="3227679"/>
          </a:xfrm>
          <a:prstGeom prst="rect">
            <a:avLst/>
          </a:prstGeom>
        </p:spPr>
      </p:pic>
      <p:grpSp>
        <p:nvGrpSpPr>
          <p:cNvPr id="7" name="그룹 94"/>
          <p:cNvGrpSpPr/>
          <p:nvPr/>
        </p:nvGrpSpPr>
        <p:grpSpPr>
          <a:xfrm>
            <a:off x="1784492" y="3059637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8" name="타원 7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0" name="갈매기형 수장 9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1" name="그룹 94"/>
          <p:cNvGrpSpPr/>
          <p:nvPr/>
        </p:nvGrpSpPr>
        <p:grpSpPr>
          <a:xfrm>
            <a:off x="1807458" y="4004660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2" name="타원 11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3" name="갈매기형 수장 12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943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311" y="251927"/>
            <a:ext cx="12527393" cy="469398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250" y="4945912"/>
            <a:ext cx="12162453" cy="3633587"/>
          </a:xfrm>
          <a:prstGeom prst="rect">
            <a:avLst/>
          </a:prstGeom>
        </p:spPr>
      </p:pic>
      <p:sp>
        <p:nvSpPr>
          <p:cNvPr id="4" name="제목 15"/>
          <p:cNvSpPr txBox="1">
            <a:spLocks/>
          </p:cNvSpPr>
          <p:nvPr/>
        </p:nvSpPr>
        <p:spPr>
          <a:xfrm>
            <a:off x="2845370" y="8699003"/>
            <a:ext cx="11892333" cy="83033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50000"/>
              </a:lnSpc>
            </a:pPr>
            <a:r>
              <a:rPr lang="ko-KR" altLang="en-US" sz="3000" b="1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납부필증</a:t>
            </a:r>
            <a:r>
              <a:rPr lang="ko-KR" altLang="en-US" sz="3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등을 사용하지 않고 배출 시 </a:t>
            </a:r>
            <a:r>
              <a:rPr lang="en-US" altLang="ko-KR" sz="3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100</a:t>
            </a:r>
            <a:r>
              <a:rPr lang="ko-KR" altLang="en-US" sz="3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 이하의 과태료 </a:t>
            </a:r>
            <a:r>
              <a:rPr lang="ko-KR" altLang="en-US" sz="3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부과</a:t>
            </a:r>
          </a:p>
        </p:txBody>
      </p:sp>
    </p:spTree>
    <p:extLst>
      <p:ext uri="{BB962C8B-B14F-4D97-AF65-F5344CB8AC3E}">
        <p14:creationId xmlns:p14="http://schemas.microsoft.com/office/powerpoint/2010/main" val="3563752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86" y="286340"/>
            <a:ext cx="9804528" cy="90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50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28" y="-35512"/>
            <a:ext cx="14548746" cy="526110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BA6F106-CEB8-8CB6-A240-32A871EF6362}"/>
              </a:ext>
            </a:extLst>
          </p:cNvPr>
          <p:cNvSpPr/>
          <p:nvPr/>
        </p:nvSpPr>
        <p:spPr>
          <a:xfrm>
            <a:off x="1869631" y="5143500"/>
            <a:ext cx="14548746" cy="5143366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B8BD679-3442-445E-8CC5-278F655271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8905" y="-483742"/>
            <a:ext cx="14548746" cy="10770608"/>
          </a:xfrm>
          <a:prstGeom prst="rect">
            <a:avLst/>
          </a:prstGeom>
          <a:ln>
            <a:noFill/>
          </a:ln>
          <a:effectLst>
            <a:outerShdw blurRad="3429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7F0F21F9-A3C4-DD51-E7ED-82C75C3EB92B}"/>
              </a:ext>
            </a:extLst>
          </p:cNvPr>
          <p:cNvCxnSpPr>
            <a:cxnSpLocks/>
          </p:cNvCxnSpPr>
          <p:nvPr/>
        </p:nvCxnSpPr>
        <p:spPr>
          <a:xfrm flipH="1">
            <a:off x="1631962" y="6679396"/>
            <a:ext cx="2768124" cy="378028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21066DE-F709-F4A5-506D-DB9500BED520}"/>
              </a:ext>
            </a:extLst>
          </p:cNvPr>
          <p:cNvCxnSpPr>
            <a:cxnSpLocks/>
          </p:cNvCxnSpPr>
          <p:nvPr/>
        </p:nvCxnSpPr>
        <p:spPr>
          <a:xfrm flipH="1">
            <a:off x="365653" y="7344497"/>
            <a:ext cx="2768124" cy="378028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74D20AFF-3720-0CEF-3C92-B6CA2E32E1D6}"/>
              </a:ext>
            </a:extLst>
          </p:cNvPr>
          <p:cNvCxnSpPr>
            <a:cxnSpLocks/>
          </p:cNvCxnSpPr>
          <p:nvPr/>
        </p:nvCxnSpPr>
        <p:spPr>
          <a:xfrm flipH="1">
            <a:off x="14304140" y="369864"/>
            <a:ext cx="2768124" cy="378028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B607677C-0A67-774F-F693-FAAD77494BDB}"/>
              </a:ext>
            </a:extLst>
          </p:cNvPr>
          <p:cNvCxnSpPr>
            <a:cxnSpLocks/>
          </p:cNvCxnSpPr>
          <p:nvPr/>
        </p:nvCxnSpPr>
        <p:spPr>
          <a:xfrm flipH="1">
            <a:off x="14583750" y="-1086779"/>
            <a:ext cx="2768124" cy="378028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21512F3-A5CD-EE0D-2943-C004266C1046}"/>
              </a:ext>
            </a:extLst>
          </p:cNvPr>
          <p:cNvSpPr txBox="1"/>
          <p:nvPr/>
        </p:nvSpPr>
        <p:spPr>
          <a:xfrm>
            <a:off x="6205954" y="3720658"/>
            <a:ext cx="6034650" cy="2604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163" b="1" dirty="0">
                <a:solidFill>
                  <a:srgbClr val="EE801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공원 현황 </a:t>
            </a:r>
            <a:endParaRPr lang="en-US" altLang="ko-KR" sz="8163" b="1" dirty="0">
              <a:solidFill>
                <a:srgbClr val="EE8012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  <a:p>
            <a:pPr algn="ctr"/>
            <a:r>
              <a:rPr lang="ko-KR" altLang="en-US" sz="8163" b="1" dirty="0">
                <a:solidFill>
                  <a:srgbClr val="EE801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및 이용안내 </a:t>
            </a: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B92F23C4-9838-C6D2-5A83-22F83CE54D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956" y="8352186"/>
            <a:ext cx="3916484" cy="92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9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98451C00-3A09-A26C-EC80-6A932053BB41}"/>
              </a:ext>
            </a:extLst>
          </p:cNvPr>
          <p:cNvSpPr txBox="1"/>
          <p:nvPr/>
        </p:nvSpPr>
        <p:spPr>
          <a:xfrm>
            <a:off x="2933250" y="1263411"/>
            <a:ext cx="8425722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latinLnBrk="1"/>
            <a:r>
              <a:rPr lang="ko-KR" altLang="en-US" sz="6533" b="1" dirty="0">
                <a:solidFill>
                  <a:srgbClr val="1F497D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도시공원이란</a:t>
            </a:r>
            <a:r>
              <a:rPr lang="en-US" altLang="ko-KR" sz="6533" b="1" dirty="0">
                <a:solidFill>
                  <a:srgbClr val="1F497D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…</a:t>
            </a:r>
            <a:endParaRPr lang="ko-KR" altLang="en-US" sz="4899" b="1" dirty="0">
              <a:solidFill>
                <a:srgbClr val="1F497D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1869437" y="-27894"/>
            <a:ext cx="14549129" cy="177756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1869437" y="10109244"/>
            <a:ext cx="14549129" cy="177756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rot="16200000" flipV="1">
            <a:off x="-4934293" y="4073945"/>
            <a:ext cx="14549129" cy="177756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rot="16200000">
            <a:off x="8635354" y="4044447"/>
            <a:ext cx="14549129" cy="18344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106103" y="3361706"/>
            <a:ext cx="11462111" cy="4596006"/>
            <a:chOff x="2399397" y="1639559"/>
            <a:chExt cx="6228901" cy="2160018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07494A2-63B4-6BD1-1DF9-5499939697F1}"/>
                </a:ext>
              </a:extLst>
            </p:cNvPr>
            <p:cNvSpPr txBox="1"/>
            <p:nvPr/>
          </p:nvSpPr>
          <p:spPr>
            <a:xfrm>
              <a:off x="2399397" y="1639559"/>
              <a:ext cx="2574470" cy="358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 latinLnBrk="1"/>
              <a:r>
                <a:rPr lang="ko-KR" altLang="en-US" sz="4355" b="1" dirty="0">
                  <a:solidFill>
                    <a:srgbClr val="F79646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도시공원의 정의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F209AA4-6DDB-4F69-1BB7-2B360992C900}"/>
                </a:ext>
              </a:extLst>
            </p:cNvPr>
            <p:cNvSpPr txBox="1"/>
            <p:nvPr/>
          </p:nvSpPr>
          <p:spPr>
            <a:xfrm>
              <a:off x="2772876" y="2102856"/>
              <a:ext cx="5855422" cy="169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 latinLnBrk="1">
                <a:lnSpc>
                  <a:spcPct val="150000"/>
                </a:lnSpc>
              </a:pPr>
              <a:r>
                <a:rPr lang="ko-KR" altLang="en-US" sz="3810" spc="600" dirty="0">
                  <a:solidFill>
                    <a:prstClr val="black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도시지역에서 도시자연경관을 보호하고 시민의 건강</a:t>
              </a:r>
              <a:r>
                <a:rPr lang="en-US" altLang="ko-KR" sz="3810" spc="600" dirty="0">
                  <a:solidFill>
                    <a:prstClr val="black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, </a:t>
              </a:r>
              <a:r>
                <a:rPr lang="ko-KR" altLang="en-US" sz="3810" spc="600" dirty="0">
                  <a:solidFill>
                    <a:prstClr val="black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휴양 및 </a:t>
              </a:r>
              <a:r>
                <a:rPr lang="ko-KR" altLang="en-US" sz="3810" spc="600" dirty="0" err="1">
                  <a:solidFill>
                    <a:prstClr val="black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정서생활을</a:t>
              </a:r>
              <a:r>
                <a:rPr lang="ko-KR" altLang="en-US" sz="3810" spc="600" dirty="0">
                  <a:solidFill>
                    <a:prstClr val="black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향상시키는 데에 이바지하기 위하여 설치 또는 지정한 공간을 말합니다</a:t>
              </a:r>
              <a:r>
                <a:rPr lang="en-US" altLang="ko-KR" sz="3810" spc="600" dirty="0">
                  <a:solidFill>
                    <a:prstClr val="black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.</a:t>
              </a:r>
              <a:endParaRPr lang="ko-KR" altLang="en-US" sz="3810" spc="600" dirty="0">
                <a:solidFill>
                  <a:prstClr val="black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445" y="2162779"/>
              <a:ext cx="270815" cy="270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105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2429326" y="149993"/>
            <a:ext cx="13388696" cy="9958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451C00-3A09-A26C-EC80-6A932053BB41}"/>
              </a:ext>
            </a:extLst>
          </p:cNvPr>
          <p:cNvSpPr txBox="1"/>
          <p:nvPr/>
        </p:nvSpPr>
        <p:spPr>
          <a:xfrm>
            <a:off x="3043346" y="620941"/>
            <a:ext cx="8452579" cy="1097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530" b="1" dirty="0" err="1">
                <a:solidFill>
                  <a:schemeClr val="tx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우리구</a:t>
            </a:r>
            <a:r>
              <a:rPr lang="ko-KR" altLang="en-US" sz="6530" b="1" dirty="0">
                <a:solidFill>
                  <a:schemeClr val="tx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ko-KR" altLang="en-US" sz="6530" b="1" dirty="0" err="1">
                <a:solidFill>
                  <a:schemeClr val="tx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대표공원</a:t>
            </a:r>
            <a:r>
              <a:rPr lang="ko-KR" altLang="en-US" sz="6530" b="1" dirty="0">
                <a:solidFill>
                  <a:schemeClr val="tx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endParaRPr lang="ko-KR" altLang="en-US" sz="4899" b="1" dirty="0">
              <a:solidFill>
                <a:schemeClr val="tx2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2857514" y="1994396"/>
            <a:ext cx="12879459" cy="2141802"/>
            <a:chOff x="725989" y="1524148"/>
            <a:chExt cx="7902309" cy="1574001"/>
          </a:xfrm>
        </p:grpSpPr>
        <p:sp>
          <p:nvSpPr>
            <p:cNvPr id="76" name="육각형 75">
              <a:extLst>
                <a:ext uri="{FF2B5EF4-FFF2-40B4-BE49-F238E27FC236}">
                  <a16:creationId xmlns:a16="http://schemas.microsoft.com/office/drawing/2014/main" id="{5BA30C6E-B86A-A784-66E8-17141E22504D}"/>
                </a:ext>
              </a:extLst>
            </p:cNvPr>
            <p:cNvSpPr/>
            <p:nvPr/>
          </p:nvSpPr>
          <p:spPr>
            <a:xfrm>
              <a:off x="725989" y="1658943"/>
              <a:ext cx="1233850" cy="1304410"/>
            </a:xfrm>
            <a:prstGeom prst="hexagon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49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77" name="육각형 76">
              <a:extLst>
                <a:ext uri="{FF2B5EF4-FFF2-40B4-BE49-F238E27FC236}">
                  <a16:creationId xmlns:a16="http://schemas.microsoft.com/office/drawing/2014/main" id="{DA4FE0FB-9D19-83BE-FB74-589ACCAA8CB6}"/>
                </a:ext>
              </a:extLst>
            </p:cNvPr>
            <p:cNvSpPr/>
            <p:nvPr/>
          </p:nvSpPr>
          <p:spPr>
            <a:xfrm rot="5400000">
              <a:off x="558396" y="1691741"/>
              <a:ext cx="1574001" cy="1238815"/>
            </a:xfrm>
            <a:prstGeom prst="hexagon">
              <a:avLst/>
            </a:prstGeom>
            <a:noFill/>
            <a:ln w="1270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49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07494A2-63B4-6BD1-1DF9-5499939697F1}"/>
                </a:ext>
              </a:extLst>
            </p:cNvPr>
            <p:cNvSpPr txBox="1"/>
            <p:nvPr/>
          </p:nvSpPr>
          <p:spPr>
            <a:xfrm>
              <a:off x="2341181" y="1564436"/>
              <a:ext cx="2574470" cy="49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810" b="1" dirty="0">
                  <a:solidFill>
                    <a:schemeClr val="accent6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대왕암공원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F209AA4-6DDB-4F69-1BB7-2B360992C900}"/>
                </a:ext>
              </a:extLst>
            </p:cNvPr>
            <p:cNvSpPr txBox="1"/>
            <p:nvPr/>
          </p:nvSpPr>
          <p:spPr>
            <a:xfrm>
              <a:off x="2772876" y="2102856"/>
              <a:ext cx="5855422" cy="806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66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일산동</a:t>
              </a:r>
              <a:r>
                <a:rPr lang="ko-KR" altLang="en-US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</a:t>
              </a:r>
              <a:r>
                <a:rPr lang="en-US" altLang="ko-KR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905 </a:t>
              </a:r>
              <a:r>
                <a:rPr lang="ko-KR" altLang="en-US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일원</a:t>
              </a:r>
              <a:endParaRPr lang="en-US" altLang="ko-KR" sz="3266" dirty="0"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  <a:p>
              <a:r>
                <a:rPr lang="ko-KR" altLang="en-US" sz="3266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미르놀이터</a:t>
              </a:r>
              <a:r>
                <a:rPr lang="en-US" altLang="ko-KR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, </a:t>
              </a:r>
              <a:r>
                <a:rPr lang="ko-KR" altLang="en-US" sz="3266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출렁다리</a:t>
              </a:r>
              <a:r>
                <a:rPr lang="en-US" altLang="ko-KR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, </a:t>
              </a:r>
              <a:r>
                <a:rPr lang="ko-KR" altLang="en-US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대왕암공원캠핑장 등</a:t>
              </a: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445" y="2162779"/>
              <a:ext cx="270815" cy="270815"/>
            </a:xfrm>
            <a:prstGeom prst="rect">
              <a:avLst/>
            </a:prstGeom>
          </p:spPr>
        </p:pic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445" y="2533183"/>
              <a:ext cx="270815" cy="270815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2811273" y="4648667"/>
            <a:ext cx="12258348" cy="2141802"/>
            <a:chOff x="725989" y="3475269"/>
            <a:chExt cx="7763674" cy="1574001"/>
          </a:xfrm>
        </p:grpSpPr>
        <p:sp>
          <p:nvSpPr>
            <p:cNvPr id="62" name="육각형 61">
              <a:extLst>
                <a:ext uri="{FF2B5EF4-FFF2-40B4-BE49-F238E27FC236}">
                  <a16:creationId xmlns:a16="http://schemas.microsoft.com/office/drawing/2014/main" id="{5BA30C6E-B86A-A784-66E8-17141E22504D}"/>
                </a:ext>
              </a:extLst>
            </p:cNvPr>
            <p:cNvSpPr/>
            <p:nvPr/>
          </p:nvSpPr>
          <p:spPr>
            <a:xfrm>
              <a:off x="755274" y="3659108"/>
              <a:ext cx="1261346" cy="1225867"/>
            </a:xfrm>
            <a:prstGeom prst="hexagon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49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63" name="육각형 62">
              <a:extLst>
                <a:ext uri="{FF2B5EF4-FFF2-40B4-BE49-F238E27FC236}">
                  <a16:creationId xmlns:a16="http://schemas.microsoft.com/office/drawing/2014/main" id="{DA4FE0FB-9D19-83BE-FB74-589ACCAA8CB6}"/>
                </a:ext>
              </a:extLst>
            </p:cNvPr>
            <p:cNvSpPr/>
            <p:nvPr/>
          </p:nvSpPr>
          <p:spPr>
            <a:xfrm rot="5400000">
              <a:off x="617437" y="3583821"/>
              <a:ext cx="1574001" cy="1356898"/>
            </a:xfrm>
            <a:prstGeom prst="hexagon">
              <a:avLst/>
            </a:prstGeom>
            <a:noFill/>
            <a:ln w="1270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49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07494A2-63B4-6BD1-1DF9-5499939697F1}"/>
                </a:ext>
              </a:extLst>
            </p:cNvPr>
            <p:cNvSpPr txBox="1"/>
            <p:nvPr/>
          </p:nvSpPr>
          <p:spPr>
            <a:xfrm>
              <a:off x="2477413" y="3515558"/>
              <a:ext cx="4459176" cy="49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810" b="1" dirty="0">
                  <a:solidFill>
                    <a:schemeClr val="accent1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명덕호수공원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F209AA4-6DDB-4F69-1BB7-2B360992C900}"/>
                </a:ext>
              </a:extLst>
            </p:cNvPr>
            <p:cNvSpPr txBox="1"/>
            <p:nvPr/>
          </p:nvSpPr>
          <p:spPr>
            <a:xfrm>
              <a:off x="2772877" y="4053978"/>
              <a:ext cx="5716786" cy="806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66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전하동</a:t>
              </a:r>
              <a:r>
                <a:rPr lang="ko-KR" altLang="en-US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산 </a:t>
              </a:r>
              <a:r>
                <a:rPr lang="en-US" altLang="ko-KR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155</a:t>
              </a:r>
            </a:p>
            <a:p>
              <a:r>
                <a:rPr lang="ko-KR" altLang="en-US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산책로</a:t>
              </a:r>
              <a:r>
                <a:rPr lang="en-US" altLang="ko-KR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, </a:t>
              </a:r>
              <a:r>
                <a:rPr lang="ko-KR" altLang="en-US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어린이놀이터</a:t>
              </a:r>
              <a:r>
                <a:rPr lang="en-US" altLang="ko-KR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, </a:t>
              </a:r>
              <a:r>
                <a:rPr lang="ko-KR" altLang="en-US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체육공원</a:t>
              </a:r>
              <a:r>
                <a:rPr lang="en-US" altLang="ko-KR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, </a:t>
              </a:r>
              <a:r>
                <a:rPr lang="ko-KR" altLang="en-US" sz="3266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배드민턴장</a:t>
              </a:r>
              <a:r>
                <a:rPr lang="ko-KR" altLang="en-US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등</a:t>
              </a: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445" y="4107541"/>
              <a:ext cx="270815" cy="270815"/>
            </a:xfrm>
            <a:prstGeom prst="rect">
              <a:avLst/>
            </a:prstGeom>
          </p:spPr>
        </p:pic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445" y="4477945"/>
              <a:ext cx="270815" cy="270815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2811270" y="7287807"/>
            <a:ext cx="12370012" cy="2141802"/>
            <a:chOff x="725989" y="5383913"/>
            <a:chExt cx="7886390" cy="1574001"/>
          </a:xfrm>
        </p:grpSpPr>
        <p:sp>
          <p:nvSpPr>
            <p:cNvPr id="69" name="육각형 68">
              <a:extLst>
                <a:ext uri="{FF2B5EF4-FFF2-40B4-BE49-F238E27FC236}">
                  <a16:creationId xmlns:a16="http://schemas.microsoft.com/office/drawing/2014/main" id="{5BA30C6E-B86A-A784-66E8-17141E22504D}"/>
                </a:ext>
              </a:extLst>
            </p:cNvPr>
            <p:cNvSpPr/>
            <p:nvPr/>
          </p:nvSpPr>
          <p:spPr>
            <a:xfrm>
              <a:off x="755468" y="5530838"/>
              <a:ext cx="1293515" cy="1274280"/>
            </a:xfrm>
            <a:prstGeom prst="hexagon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49"/>
            </a:p>
          </p:txBody>
        </p:sp>
        <p:sp>
          <p:nvSpPr>
            <p:cNvPr id="70" name="육각형 69">
              <a:extLst>
                <a:ext uri="{FF2B5EF4-FFF2-40B4-BE49-F238E27FC236}">
                  <a16:creationId xmlns:a16="http://schemas.microsoft.com/office/drawing/2014/main" id="{DA4FE0FB-9D19-83BE-FB74-589ACCAA8CB6}"/>
                </a:ext>
              </a:extLst>
            </p:cNvPr>
            <p:cNvSpPr/>
            <p:nvPr/>
          </p:nvSpPr>
          <p:spPr>
            <a:xfrm rot="5400000">
              <a:off x="617437" y="5492465"/>
              <a:ext cx="1574001" cy="1356898"/>
            </a:xfrm>
            <a:prstGeom prst="hexagon">
              <a:avLst/>
            </a:prstGeom>
            <a:noFill/>
            <a:ln w="1270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49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07494A2-63B4-6BD1-1DF9-5499939697F1}"/>
                </a:ext>
              </a:extLst>
            </p:cNvPr>
            <p:cNvSpPr txBox="1"/>
            <p:nvPr/>
          </p:nvSpPr>
          <p:spPr>
            <a:xfrm>
              <a:off x="2341181" y="5424202"/>
              <a:ext cx="2574470" cy="49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810" dirty="0">
                  <a:solidFill>
                    <a:schemeClr val="accent2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  </a:t>
              </a:r>
              <a:r>
                <a:rPr lang="ko-KR" altLang="en-US" sz="3810" b="1" dirty="0">
                  <a:solidFill>
                    <a:schemeClr val="accent2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쇠평어린이공원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F209AA4-6DDB-4F69-1BB7-2B360992C900}"/>
                </a:ext>
              </a:extLst>
            </p:cNvPr>
            <p:cNvSpPr txBox="1"/>
            <p:nvPr/>
          </p:nvSpPr>
          <p:spPr>
            <a:xfrm>
              <a:off x="2772878" y="5962622"/>
              <a:ext cx="5839501" cy="806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동부동 </a:t>
              </a:r>
              <a:r>
                <a:rPr lang="en-US" altLang="ko-KR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112 </a:t>
              </a:r>
              <a:r>
                <a:rPr lang="ko-KR" altLang="en-US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일원</a:t>
              </a:r>
              <a:endParaRPr lang="en-US" altLang="ko-KR" sz="3266" dirty="0"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  <a:p>
              <a:r>
                <a:rPr lang="ko-KR" altLang="en-US" sz="3266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레일썰매장</a:t>
              </a:r>
              <a:r>
                <a:rPr lang="en-US" altLang="ko-KR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, </a:t>
              </a:r>
              <a:r>
                <a:rPr lang="ko-KR" altLang="en-US" sz="3266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피크닉장</a:t>
              </a:r>
              <a:r>
                <a:rPr lang="en-US" altLang="ko-KR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, </a:t>
              </a:r>
              <a:r>
                <a:rPr lang="ko-KR" altLang="en-US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야외무대</a:t>
              </a:r>
              <a:r>
                <a:rPr lang="en-US" altLang="ko-KR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, </a:t>
              </a:r>
              <a:r>
                <a:rPr lang="ko-KR" altLang="en-US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놀이터 등</a:t>
              </a: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445" y="6032653"/>
              <a:ext cx="270815" cy="270815"/>
            </a:xfrm>
            <a:prstGeom prst="rect">
              <a:avLst/>
            </a:prstGeom>
          </p:spPr>
        </p:pic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445" y="6403057"/>
              <a:ext cx="270815" cy="270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91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그룹 1018"/>
          <p:cNvGrpSpPr/>
          <p:nvPr/>
        </p:nvGrpSpPr>
        <p:grpSpPr>
          <a:xfrm>
            <a:off x="-204581" y="646495"/>
            <a:ext cx="18947457" cy="9831005"/>
            <a:chOff x="-356981" y="-436295"/>
            <a:chExt cx="18947457" cy="1085982"/>
          </a:xfrm>
        </p:grpSpPr>
        <p:pic>
          <p:nvPicPr>
            <p:cNvPr id="44" name="Object 6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92527" y="97220"/>
            <a:ext cx="7442843" cy="573310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796781" y="5946105"/>
            <a:ext cx="2020119" cy="1727559"/>
            <a:chOff x="1796781" y="5946105"/>
            <a:chExt cx="2020119" cy="1727559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78243" y="7005366"/>
              <a:ext cx="2507620" cy="802344"/>
            </a:xfrm>
            <a:prstGeom prst="rect">
              <a:avLst/>
            </a:prstGeom>
          </p:spPr>
        </p:pic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15227" y="5450446"/>
              <a:ext cx="2256863" cy="2291548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-423468" y="5171431"/>
            <a:ext cx="19452819" cy="21429"/>
            <a:chOff x="-423468" y="5171429"/>
            <a:chExt cx="19452819" cy="21429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-423468" y="51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8528553" y="4519029"/>
            <a:ext cx="1228608" cy="1228608"/>
            <a:chOff x="8528553" y="4519029"/>
            <a:chExt cx="1228608" cy="122860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28553" y="4519029"/>
              <a:ext cx="1228608" cy="1228608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583552" y="8347509"/>
            <a:ext cx="19452819" cy="21429"/>
            <a:chOff x="-583552" y="8347509"/>
            <a:chExt cx="19452819" cy="21429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-583552" y="8347509"/>
              <a:ext cx="19452819" cy="21429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173208" y="4694524"/>
            <a:ext cx="1955674" cy="1080027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30676" y="1300246"/>
            <a:ext cx="9134617" cy="3263941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887585" y="3276518"/>
            <a:ext cx="6023232" cy="910012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4964802" y="5946105"/>
            <a:ext cx="2020119" cy="1733454"/>
            <a:chOff x="4964800" y="5946105"/>
            <a:chExt cx="2020119" cy="173345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86424" y="7011262"/>
              <a:ext cx="2258068" cy="836915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83256" y="5450446"/>
              <a:ext cx="2323529" cy="229154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8132821" y="5946105"/>
            <a:ext cx="2020119" cy="1733454"/>
            <a:chOff x="8132819" y="5946105"/>
            <a:chExt cx="2020119" cy="1733454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744966" y="7011262"/>
              <a:ext cx="2586668" cy="836915"/>
            </a:xfrm>
            <a:prstGeom prst="rect">
              <a:avLst/>
            </a:prstGeom>
          </p:spPr>
        </p:pic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51275" y="5450446"/>
              <a:ext cx="2314005" cy="2291548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1300840" y="5946105"/>
            <a:ext cx="2020119" cy="1733454"/>
            <a:chOff x="11300838" y="5946105"/>
            <a:chExt cx="2020119" cy="1733454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01433" y="7011262"/>
              <a:ext cx="2688791" cy="802344"/>
            </a:xfrm>
            <a:prstGeom prst="rect">
              <a:avLst/>
            </a:prstGeom>
          </p:spPr>
        </p:pic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319313" y="5450446"/>
              <a:ext cx="2314005" cy="2291548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4468857" y="5946105"/>
            <a:ext cx="2020119" cy="1733454"/>
            <a:chOff x="14468857" y="5946105"/>
            <a:chExt cx="2020119" cy="1733454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081005" y="7011262"/>
              <a:ext cx="2586668" cy="802344"/>
            </a:xfrm>
            <a:prstGeom prst="rect">
              <a:avLst/>
            </a:prstGeom>
          </p:spPr>
        </p:pic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487237" y="5450446"/>
              <a:ext cx="2314005" cy="2291548"/>
            </a:xfrm>
            <a:prstGeom prst="rect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8687457" y="970517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Lucida Sans Typewriter" panose="020B0509030504030204" pitchFamily="49" charset="0"/>
              </a:rPr>
              <a:t>01</a:t>
            </a:r>
            <a:endParaRPr lang="ko-KR" altLang="en-US" b="1" dirty="0">
              <a:solidFill>
                <a:schemeClr val="bg1"/>
              </a:solidFill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12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search.pstatic.net/common/?src=http%3A%2F%2Fblogfiles.naver.net%2FMjAyMzA1MjJfMzIg%2FMDAxNjg0NzE0MDc3NzUz.QredtG4meEPSxHa2fCciP-dzzBwFXvnEdGYJBDkyYs4g.Y6qcD7WIftFhHkIVcRjo6xB7Z5bLTil_tyz7jLm1-j4g.JPEG.yarndye%2FIMG_5183.jpg&amp;type=sc960_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820" y="2530009"/>
            <a:ext cx="9982157" cy="68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4267230" y="1477362"/>
            <a:ext cx="9751388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99" b="1" dirty="0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내 금지행위 및 위반시 과태료</a:t>
            </a:r>
            <a:endParaRPr lang="ko-KR" altLang="en-US" sz="3266" b="1" dirty="0">
              <a:solidFill>
                <a:schemeClr val="tx2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4163819" y="7542612"/>
            <a:ext cx="9958207" cy="18978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2" y="269961"/>
            <a:ext cx="3243196" cy="46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49" dirty="0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현황 및 이용안내</a:t>
            </a:r>
            <a:endParaRPr lang="ko-KR" altLang="en-US" sz="1633" dirty="0">
              <a:solidFill>
                <a:schemeClr val="bg2">
                  <a:lumMod val="5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197" y="190115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970100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10060959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5714400" y="8593141"/>
            <a:ext cx="6701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300</a:t>
            </a:r>
            <a:r>
              <a:rPr lang="ko-KR" altLang="en-US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만원 이하 벌금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6435733" y="7733580"/>
            <a:ext cx="5414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공원시설 훼손</a:t>
            </a:r>
          </a:p>
        </p:txBody>
      </p:sp>
    </p:spTree>
    <p:extLst>
      <p:ext uri="{BB962C8B-B14F-4D97-AF65-F5344CB8AC3E}">
        <p14:creationId xmlns:p14="http://schemas.microsoft.com/office/powerpoint/2010/main" val="281712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s://search.pstatic.net/common/?src=http%3A%2F%2Fblogfiles.naver.net%2FMjAyMzA1MDZfMTM0%2FMDAxNjgzMzMwMDQ3Nzk1.oAZCjblKlnmTcht65s86PIB4CJOktLxoTBK5BO7y_AEg.lOzfa6HBvKle3vG1o7ye6kUfmgKwIVSgvel3a2e9aeYg.JPEG.ulsan_nuri%2F20230502_074919.jpg&amp;type=sc960_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819" y="2556223"/>
            <a:ext cx="9958208" cy="685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4267230" y="1477362"/>
            <a:ext cx="9751388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99" b="1" dirty="0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내 금지행위 및 위반시 과태료</a:t>
            </a:r>
            <a:endParaRPr lang="ko-KR" altLang="en-US" sz="3266" b="1" dirty="0">
              <a:solidFill>
                <a:schemeClr val="tx2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4163819" y="7542612"/>
            <a:ext cx="9958207" cy="18978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5714400" y="8593141"/>
            <a:ext cx="6701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10</a:t>
            </a:r>
            <a:r>
              <a:rPr lang="ko-KR" altLang="en-US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만원 이하 과태료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2" y="269961"/>
            <a:ext cx="3243196" cy="46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49" dirty="0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현황 및 이용안내</a:t>
            </a:r>
            <a:endParaRPr lang="ko-KR" altLang="en-US" sz="1633" dirty="0">
              <a:solidFill>
                <a:schemeClr val="bg2">
                  <a:lumMod val="5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197" y="190115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970100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10060959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8D45F-6312-955A-5199-B8F53E72F4D7}"/>
              </a:ext>
            </a:extLst>
          </p:cNvPr>
          <p:cNvSpPr txBox="1"/>
          <p:nvPr/>
        </p:nvSpPr>
        <p:spPr>
          <a:xfrm>
            <a:off x="7756164" y="7812360"/>
            <a:ext cx="2773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나무 훼손</a:t>
            </a:r>
            <a:endParaRPr lang="en-US" altLang="ko-KR" sz="4800" b="1" dirty="0">
              <a:solidFill>
                <a:schemeClr val="bg1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24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24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s://search.pstatic.net/common/?src=http%3A%2F%2Fblogfiles.naver.net%2FMjAyMDA4MjBfMjk0%2FMDAxNTk3OTAwMjE3ODA3.pFNReadIxkiwj1hI_lqF0UnTJrnMbYZxsCG-SEn2alAg.ulRvp2NDjhsMAAsKZzOvWQm28bd0zVuiKZhxMN9evqwg.JPEG.daejeontour%2F%25BB%25E7%25C1%25F814.jpg&amp;type=sc960_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818" y="2558036"/>
            <a:ext cx="9958207" cy="685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4267230" y="1477362"/>
            <a:ext cx="9751388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99" b="1" dirty="0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내 금지행위 및 위반시 과태료</a:t>
            </a:r>
            <a:endParaRPr lang="ko-KR" altLang="en-US" sz="3266" b="1" dirty="0">
              <a:solidFill>
                <a:schemeClr val="tx2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4163819" y="7542612"/>
            <a:ext cx="9958207" cy="18978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5714400" y="8593141"/>
            <a:ext cx="6701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5</a:t>
            </a:r>
            <a:r>
              <a:rPr lang="ko-KR" altLang="en-US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만원 이하 과태료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2" y="269961"/>
            <a:ext cx="3243196" cy="46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49" dirty="0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현황 및 이용안내</a:t>
            </a:r>
            <a:endParaRPr lang="ko-KR" altLang="en-US" sz="1633" dirty="0">
              <a:solidFill>
                <a:schemeClr val="bg2">
                  <a:lumMod val="5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197" y="190115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970100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10060959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BE6693-F74A-6B19-9C60-3AAF46395180}"/>
              </a:ext>
            </a:extLst>
          </p:cNvPr>
          <p:cNvSpPr txBox="1"/>
          <p:nvPr/>
        </p:nvSpPr>
        <p:spPr>
          <a:xfrm>
            <a:off x="4609021" y="7919439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심한 소음</a:t>
            </a:r>
            <a:r>
              <a:rPr lang="en-US" altLang="ko-KR" sz="32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, </a:t>
            </a:r>
            <a:r>
              <a:rPr lang="ko-KR" altLang="en-US" sz="32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악취 등으로 다른 사람에게 혐오감</a:t>
            </a:r>
          </a:p>
        </p:txBody>
      </p:sp>
    </p:spTree>
    <p:extLst>
      <p:ext uri="{BB962C8B-B14F-4D97-AF65-F5344CB8AC3E}">
        <p14:creationId xmlns:p14="http://schemas.microsoft.com/office/powerpoint/2010/main" val="31487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24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83" y="2278049"/>
            <a:ext cx="11485659" cy="716236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4267231" y="1477363"/>
            <a:ext cx="9751387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18"/>
            <a:r>
              <a:rPr lang="ko-KR" altLang="en-US" sz="4899" b="1" dirty="0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내 금지행위 및 위반시 과태료</a:t>
            </a:r>
            <a:endParaRPr lang="ko-KR" altLang="en-US" sz="3266" b="1" dirty="0">
              <a:solidFill>
                <a:srgbClr val="1F497D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3399183" y="7542612"/>
            <a:ext cx="11485659" cy="189780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8"/>
            <a:endParaRPr lang="ko-KR" altLang="en-US" sz="244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5714401" y="8509655"/>
            <a:ext cx="670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18"/>
            <a:r>
              <a:rPr lang="en-US" altLang="ko-KR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7</a:t>
            </a:r>
            <a:r>
              <a:rPr lang="ko-KR" altLang="en-US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만원 이하 과태료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4" y="269962"/>
            <a:ext cx="3243196" cy="46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18"/>
            <a:r>
              <a:rPr lang="ko-KR" altLang="en-US" sz="2449" dirty="0">
                <a:solidFill>
                  <a:srgbClr val="EEECE1">
                    <a:lumMod val="50000"/>
                  </a:srgb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현황 및 이용안내</a:t>
            </a:r>
            <a:endParaRPr lang="ko-KR" altLang="en-US" sz="1634" dirty="0">
              <a:solidFill>
                <a:srgbClr val="EEECE1">
                  <a:lumMod val="50000"/>
                </a:srgb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197" y="190117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9" y="970102"/>
            <a:ext cx="13795928" cy="225908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8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9" y="10060960"/>
            <a:ext cx="13795928" cy="225908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8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BE6693-F74A-6B19-9C60-3AAF46395180}"/>
              </a:ext>
            </a:extLst>
          </p:cNvPr>
          <p:cNvSpPr txBox="1"/>
          <p:nvPr/>
        </p:nvSpPr>
        <p:spPr>
          <a:xfrm>
            <a:off x="4609022" y="7645121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18"/>
            <a:r>
              <a:rPr lang="ko-KR" altLang="en-US" sz="4800" b="1" dirty="0">
                <a:solidFill>
                  <a:prstClr val="white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상행위</a:t>
            </a:r>
            <a:r>
              <a:rPr lang="en-US" altLang="ko-KR" sz="4800" b="1" dirty="0">
                <a:solidFill>
                  <a:prstClr val="white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(</a:t>
            </a:r>
            <a:r>
              <a:rPr lang="ko-KR" altLang="en-US" sz="4800" b="1" dirty="0">
                <a:solidFill>
                  <a:prstClr val="white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물건을 사고 파는 행위</a:t>
            </a:r>
            <a:r>
              <a:rPr lang="en-US" altLang="ko-KR" sz="4800" b="1" dirty="0">
                <a:solidFill>
                  <a:prstClr val="white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)</a:t>
            </a:r>
            <a:endParaRPr lang="ko-KR" altLang="en-US" sz="4800" b="1" dirty="0">
              <a:solidFill>
                <a:prstClr val="white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969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24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016" y="2266122"/>
            <a:ext cx="11092068" cy="717429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4267231" y="1477363"/>
            <a:ext cx="9751387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18"/>
            <a:r>
              <a:rPr lang="ko-KR" altLang="en-US" sz="4899" b="1" dirty="0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내 금지행위 및 위반시 과태료</a:t>
            </a:r>
            <a:endParaRPr lang="ko-KR" altLang="en-US" sz="3266" b="1" dirty="0">
              <a:solidFill>
                <a:srgbClr val="1F497D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3590016" y="7542612"/>
            <a:ext cx="11092068" cy="18978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8"/>
            <a:endParaRPr lang="ko-KR" altLang="en-US" sz="244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5714401" y="8509653"/>
            <a:ext cx="670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18"/>
            <a:r>
              <a:rPr lang="en-US" altLang="ko-KR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10</a:t>
            </a:r>
            <a:r>
              <a:rPr lang="ko-KR" altLang="en-US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만원 이하 과태료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4" y="269962"/>
            <a:ext cx="3243196" cy="46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18"/>
            <a:r>
              <a:rPr lang="ko-KR" altLang="en-US" sz="2449" dirty="0">
                <a:solidFill>
                  <a:srgbClr val="EEECE1">
                    <a:lumMod val="50000"/>
                  </a:srgb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현황 및 이용안내</a:t>
            </a:r>
            <a:endParaRPr lang="ko-KR" altLang="en-US" sz="1634" dirty="0">
              <a:solidFill>
                <a:srgbClr val="EEECE1">
                  <a:lumMod val="50000"/>
                </a:srgb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197" y="190117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9" y="970102"/>
            <a:ext cx="13795928" cy="225908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8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9" y="10060960"/>
            <a:ext cx="13795928" cy="225908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8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BE6693-F74A-6B19-9C60-3AAF46395180}"/>
              </a:ext>
            </a:extLst>
          </p:cNvPr>
          <p:cNvSpPr txBox="1"/>
          <p:nvPr/>
        </p:nvSpPr>
        <p:spPr>
          <a:xfrm>
            <a:off x="4609022" y="7657046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18"/>
            <a:r>
              <a:rPr lang="ko-KR" altLang="en-US" sz="4800" b="1" dirty="0" err="1">
                <a:solidFill>
                  <a:prstClr val="white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취사행위</a:t>
            </a:r>
            <a:r>
              <a:rPr lang="en-US" altLang="ko-KR" sz="4800" b="1" dirty="0">
                <a:solidFill>
                  <a:prstClr val="white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(</a:t>
            </a:r>
            <a:r>
              <a:rPr lang="ko-KR" altLang="en-US" sz="4800" b="1" dirty="0">
                <a:solidFill>
                  <a:prstClr val="white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음식을 만드는 행위</a:t>
            </a:r>
            <a:r>
              <a:rPr lang="en-US" altLang="ko-KR" sz="4800" b="1" dirty="0">
                <a:solidFill>
                  <a:prstClr val="white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)</a:t>
            </a:r>
            <a:endParaRPr lang="ko-KR" altLang="en-US" sz="4800" b="1" dirty="0">
              <a:solidFill>
                <a:prstClr val="white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779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24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 descr="https://search.pstatic.net/common/?src=http%3A%2F%2Fimgnews.naver.net%2Fimage%2F055%2F2022%2F02%2F05%2F0000951243_001_20220205143701215.jpg&amp;type=sc960_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03" y="2545020"/>
            <a:ext cx="9947323" cy="686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4267230" y="1477362"/>
            <a:ext cx="9751388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99" b="1" dirty="0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내 금지행위 및 위반시 과태료</a:t>
            </a:r>
            <a:endParaRPr lang="ko-KR" altLang="en-US" sz="3266" b="1" dirty="0">
              <a:solidFill>
                <a:schemeClr val="tx2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4163819" y="7542612"/>
            <a:ext cx="9958207" cy="18978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5714400" y="8593141"/>
            <a:ext cx="6701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5</a:t>
            </a:r>
            <a:r>
              <a:rPr lang="ko-KR" altLang="en-US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만원 이하 과태료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2" y="269961"/>
            <a:ext cx="3243196" cy="46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49" dirty="0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현황 및 이용안내</a:t>
            </a:r>
            <a:endParaRPr lang="ko-KR" altLang="en-US" sz="1633" dirty="0">
              <a:solidFill>
                <a:schemeClr val="bg2">
                  <a:lumMod val="5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197" y="190115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970100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10060959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BE6693-F74A-6B19-9C60-3AAF46395180}"/>
              </a:ext>
            </a:extLst>
          </p:cNvPr>
          <p:cNvSpPr txBox="1"/>
          <p:nvPr/>
        </p:nvSpPr>
        <p:spPr>
          <a:xfrm>
            <a:off x="4609022" y="7775491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반려동물의 배설물</a:t>
            </a:r>
          </a:p>
        </p:txBody>
      </p:sp>
    </p:spTree>
    <p:extLst>
      <p:ext uri="{BB962C8B-B14F-4D97-AF65-F5344CB8AC3E}">
        <p14:creationId xmlns:p14="http://schemas.microsoft.com/office/powerpoint/2010/main" val="168648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24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190" y="2556494"/>
            <a:ext cx="9961836" cy="688391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4267230" y="1477362"/>
            <a:ext cx="9751388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99" b="1" dirty="0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내 금지행위 및 위반시 과태료</a:t>
            </a:r>
            <a:endParaRPr lang="ko-KR" altLang="en-US" sz="3266" b="1" dirty="0">
              <a:solidFill>
                <a:schemeClr val="tx2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4163819" y="7542612"/>
            <a:ext cx="9958207" cy="18978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5714400" y="8593141"/>
            <a:ext cx="6701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5</a:t>
            </a:r>
            <a:r>
              <a:rPr lang="ko-KR" altLang="en-US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만원 이하 과태료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2" y="269961"/>
            <a:ext cx="3243196" cy="46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49" dirty="0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현황 및 이용안내</a:t>
            </a:r>
            <a:endParaRPr lang="ko-KR" altLang="en-US" sz="1633" dirty="0">
              <a:solidFill>
                <a:schemeClr val="bg2">
                  <a:lumMod val="5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197" y="190115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970100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10060959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BE6693-F74A-6B19-9C60-3AAF46395180}"/>
              </a:ext>
            </a:extLst>
          </p:cNvPr>
          <p:cNvSpPr txBox="1"/>
          <p:nvPr/>
        </p:nvSpPr>
        <p:spPr>
          <a:xfrm>
            <a:off x="4609022" y="7775491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반려견의</a:t>
            </a:r>
            <a:r>
              <a:rPr lang="ko-KR" altLang="en-US" sz="48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줄 미착용</a:t>
            </a:r>
          </a:p>
        </p:txBody>
      </p:sp>
    </p:spTree>
    <p:extLst>
      <p:ext uri="{BB962C8B-B14F-4D97-AF65-F5344CB8AC3E}">
        <p14:creationId xmlns:p14="http://schemas.microsoft.com/office/powerpoint/2010/main" val="282836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24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https://search.pstatic.net/common/?src=http%3A%2F%2Fblogfiles.naver.net%2FMjAxODEyMDRfMjg5%2FMDAxNTQzOTA0MjE2NjQy.8MwpYnlvmK7UCTo3e5WpuCQ4kHqIKofyskOcrIOOGa4g.wZJZRvShhN_gFGm_tH3RGIP7eQ3xguo2egdSGd3O-lQg.JPEG.federalbi%2F20181201_112913.jpg&amp;type=sc960_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90" y="2556495"/>
            <a:ext cx="9961836" cy="685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4267230" y="1477362"/>
            <a:ext cx="9751388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99" b="1" dirty="0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내 금지행위 및 위반시 과태료</a:t>
            </a:r>
            <a:endParaRPr lang="ko-KR" altLang="en-US" sz="3266" b="1" dirty="0">
              <a:solidFill>
                <a:schemeClr val="tx2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4163819" y="7542612"/>
            <a:ext cx="9958207" cy="18978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5714400" y="8593141"/>
            <a:ext cx="6701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5</a:t>
            </a:r>
            <a:r>
              <a:rPr lang="ko-KR" altLang="en-US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만원 이하 과태료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2" y="269961"/>
            <a:ext cx="3243196" cy="46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49" dirty="0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공원 현황 및 이용안내</a:t>
            </a:r>
            <a:endParaRPr lang="ko-KR" altLang="en-US" sz="1633" dirty="0">
              <a:solidFill>
                <a:schemeClr val="bg2">
                  <a:lumMod val="5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197" y="190115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970100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10060959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BE6693-F74A-6B19-9C60-3AAF46395180}"/>
              </a:ext>
            </a:extLst>
          </p:cNvPr>
          <p:cNvSpPr txBox="1"/>
          <p:nvPr/>
        </p:nvSpPr>
        <p:spPr>
          <a:xfrm>
            <a:off x="4609022" y="7775491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지정장소</a:t>
            </a:r>
            <a:r>
              <a:rPr lang="ko-KR" altLang="en-US" sz="48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외의 주차</a:t>
            </a:r>
          </a:p>
        </p:txBody>
      </p:sp>
    </p:spTree>
    <p:extLst>
      <p:ext uri="{BB962C8B-B14F-4D97-AF65-F5344CB8AC3E}">
        <p14:creationId xmlns:p14="http://schemas.microsoft.com/office/powerpoint/2010/main" val="317898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24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https://search.pstatic.net/common/?src=http%3A%2F%2Fblogfiles.naver.net%2FMjAyMzExMTBfMjU4%2FMDAxNjk5NTk2NjYwMTk0.tlVMNM0EKDuswR0F7uicojuErxRliqAPgLKl_gdUhGEg.SKV6D-p37GC3V0oMGuhrlysZV1S5QPAWjrw3xi99oLIg.JPEG.sindol2000%2F1025-2_%25284%2529.jpg&amp;type=sc960_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40" y="-190500"/>
            <a:ext cx="13733251" cy="1038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B26DBCC7-EC09-192C-ECC9-531725D98859}"/>
              </a:ext>
            </a:extLst>
          </p:cNvPr>
          <p:cNvSpPr/>
          <p:nvPr/>
        </p:nvSpPr>
        <p:spPr>
          <a:xfrm>
            <a:off x="2286540" y="4108781"/>
            <a:ext cx="13733252" cy="6178086"/>
          </a:xfrm>
          <a:prstGeom prst="rect">
            <a:avLst/>
          </a:prstGeom>
          <a:gradFill flip="none" rotWithShape="1">
            <a:gsLst>
              <a:gs pos="22000">
                <a:schemeClr val="bg1"/>
              </a:gs>
              <a:gs pos="100000">
                <a:schemeClr val="bg1">
                  <a:alpha val="0"/>
                </a:schemeClr>
              </a:gs>
              <a:gs pos="59000">
                <a:schemeClr val="bg1"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1512F3-A5CD-EE0D-2943-C004266C1046}"/>
              </a:ext>
            </a:extLst>
          </p:cNvPr>
          <p:cNvSpPr txBox="1"/>
          <p:nvPr/>
        </p:nvSpPr>
        <p:spPr>
          <a:xfrm>
            <a:off x="2388646" y="7417839"/>
            <a:ext cx="4897496" cy="122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346" b="1" dirty="0">
                <a:solidFill>
                  <a:srgbClr val="EC841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감사합니다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58DF89A-2826-0CC5-0161-9A0D556A62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823" y="8636801"/>
            <a:ext cx="4760428" cy="10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0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-4356" y="0"/>
            <a:ext cx="18288000" cy="102870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부제목 5"/>
          <p:cNvSpPr>
            <a:spLocks noGrp="1"/>
          </p:cNvSpPr>
          <p:nvPr>
            <p:ph type="subTitle" idx="1"/>
          </p:nvPr>
        </p:nvSpPr>
        <p:spPr>
          <a:xfrm>
            <a:off x="13487400" y="8462469"/>
            <a:ext cx="4343400" cy="1060908"/>
          </a:xfrm>
        </p:spPr>
        <p:txBody>
          <a:bodyPr>
            <a:normAutofit/>
          </a:bodyPr>
          <a:lstStyle/>
          <a:p>
            <a:r>
              <a:rPr lang="ko-KR" altLang="en-US" sz="4200" dirty="0">
                <a:solidFill>
                  <a:schemeClr val="tx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교통행정과</a:t>
            </a: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5288575" y="4237894"/>
            <a:ext cx="7332785" cy="947373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lnSpc>
                <a:spcPct val="150000"/>
              </a:lnSpc>
            </a:pPr>
            <a:endParaRPr lang="ko-KR" altLang="en-US" sz="5250" dirty="0">
              <a:solidFill>
                <a:schemeClr val="accent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-2" y="1618450"/>
            <a:ext cx="18288000" cy="2743200"/>
          </a:xfrm>
          <a:prstGeom prst="rect">
            <a:avLst/>
          </a:prstGeom>
          <a:solidFill>
            <a:schemeClr val="accent3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66749"/>
            <a:ext cx="2133600" cy="715384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39" y="4991102"/>
            <a:ext cx="6171323" cy="347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제목 1"/>
          <p:cNvSpPr txBox="1">
            <a:spLocks/>
          </p:cNvSpPr>
          <p:nvPr/>
        </p:nvSpPr>
        <p:spPr>
          <a:xfrm>
            <a:off x="1481544" y="1444135"/>
            <a:ext cx="15316200" cy="3208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8800" dirty="0"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불법 주</a:t>
            </a:r>
            <a:r>
              <a:rPr lang="en-US" altLang="ko-KR" sz="8800" dirty="0"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·</a:t>
            </a:r>
            <a:r>
              <a:rPr lang="ko-KR" altLang="en-US" sz="8800" dirty="0"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정차 단속</a:t>
            </a:r>
            <a:endParaRPr lang="en-US" altLang="ko-KR" sz="8800" dirty="0"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  <a:p>
            <a:r>
              <a:rPr lang="ko-KR" altLang="en-US" sz="8800" dirty="0"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과태료 부과</a:t>
            </a:r>
          </a:p>
        </p:txBody>
      </p:sp>
    </p:spTree>
    <p:extLst>
      <p:ext uri="{BB962C8B-B14F-4D97-AF65-F5344CB8AC3E}">
        <p14:creationId xmlns:p14="http://schemas.microsoft.com/office/powerpoint/2010/main" val="2984566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2487" y="2998496"/>
            <a:ext cx="8216652" cy="610624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7872" y="1004758"/>
            <a:ext cx="12017720" cy="2191729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1139" y="2214956"/>
            <a:ext cx="5290291" cy="803662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-461563" y="3771431"/>
            <a:ext cx="19452819" cy="21429"/>
            <a:chOff x="-461563" y="3771429"/>
            <a:chExt cx="19452819" cy="2142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36642" y="4182604"/>
            <a:ext cx="4389725" cy="848287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79906" y="5468192"/>
            <a:ext cx="6155586" cy="117890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9115239" y="7253518"/>
            <a:ext cx="9409545" cy="21429"/>
            <a:chOff x="9115237" y="7253516"/>
            <a:chExt cx="9409545" cy="214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15237" y="7253516"/>
              <a:ext cx="9409545" cy="21429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11253" y="4866291"/>
            <a:ext cx="3730494" cy="818208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823825" y="7877385"/>
            <a:ext cx="382154" cy="382154"/>
            <a:chOff x="9823825" y="7877385"/>
            <a:chExt cx="382154" cy="382154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9823825" y="7877385"/>
              <a:ext cx="382154" cy="382154"/>
              <a:chOff x="9823825" y="7877385"/>
              <a:chExt cx="382154" cy="382154"/>
            </a:xfrm>
          </p:grpSpPr>
          <p:pic>
            <p:nvPicPr>
              <p:cNvPr id="20" name="Object 19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9823825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68602" y="7859651"/>
              <a:ext cx="533534" cy="485877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777049" y="8386211"/>
            <a:ext cx="1283384" cy="547156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1926359" y="7877385"/>
            <a:ext cx="382154" cy="382154"/>
            <a:chOff x="11926359" y="7877385"/>
            <a:chExt cx="382154" cy="382154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11926359" y="7877385"/>
              <a:ext cx="382154" cy="382154"/>
              <a:chOff x="11926359" y="7877385"/>
              <a:chExt cx="382154" cy="382154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1926359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883097" y="7859650"/>
              <a:ext cx="535829" cy="485877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879623" y="8386213"/>
            <a:ext cx="1349851" cy="839603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4028928" y="7877385"/>
            <a:ext cx="382154" cy="382154"/>
            <a:chOff x="14028928" y="7877385"/>
            <a:chExt cx="382154" cy="382154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4028928" y="7877385"/>
              <a:ext cx="382154" cy="382154"/>
              <a:chOff x="14028928" y="7877385"/>
              <a:chExt cx="382154" cy="382154"/>
            </a:xfrm>
          </p:grpSpPr>
          <p:pic>
            <p:nvPicPr>
              <p:cNvPr id="34" name="Object 33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4028928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987955" y="7859650"/>
              <a:ext cx="538496" cy="485877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972668" y="8337613"/>
            <a:ext cx="1548994" cy="1161461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16131460" y="7877385"/>
            <a:ext cx="382154" cy="382154"/>
            <a:chOff x="16131460" y="7877385"/>
            <a:chExt cx="382154" cy="382154"/>
          </a:xfrm>
        </p:grpSpPr>
        <p:grpSp>
          <p:nvGrpSpPr>
            <p:cNvPr id="1011" name="그룹 1011"/>
            <p:cNvGrpSpPr/>
            <p:nvPr/>
          </p:nvGrpSpPr>
          <p:grpSpPr>
            <a:xfrm>
              <a:off x="16131460" y="7877385"/>
              <a:ext cx="382154" cy="382154"/>
              <a:chOff x="16131460" y="7877385"/>
              <a:chExt cx="382154" cy="382154"/>
            </a:xfrm>
          </p:grpSpPr>
          <p:pic>
            <p:nvPicPr>
              <p:cNvPr id="41" name="Object 40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131460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091897" y="7859650"/>
              <a:ext cx="534096" cy="485877"/>
            </a:xfrm>
            <a:prstGeom prst="rect">
              <a:avLst/>
            </a:prstGeom>
          </p:spPr>
        </p:pic>
      </p:grpSp>
      <p:pic>
        <p:nvPicPr>
          <p:cNvPr id="45" name="Object 44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6075144" y="8337611"/>
            <a:ext cx="1965889" cy="1161461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1131027" y="8451091"/>
            <a:ext cx="1075898" cy="21429"/>
            <a:chOff x="11131027" y="8451089"/>
            <a:chExt cx="1075898" cy="21429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5400000">
              <a:off x="11131027" y="8451089"/>
              <a:ext cx="1075898" cy="21429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3233596" y="8451091"/>
            <a:ext cx="1075898" cy="21429"/>
            <a:chOff x="13233596" y="8451089"/>
            <a:chExt cx="1075898" cy="21429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5400000">
              <a:off x="13233596" y="8451089"/>
              <a:ext cx="1075898" cy="21429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5336128" y="8451089"/>
            <a:ext cx="1075898" cy="21429"/>
            <a:chOff x="15336128" y="8451089"/>
            <a:chExt cx="1075898" cy="21429"/>
          </a:xfrm>
        </p:grpSpPr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5400000">
              <a:off x="15336128" y="8451089"/>
              <a:ext cx="1075898" cy="21429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-57143" y="3792857"/>
            <a:ext cx="9200000" cy="5649890"/>
            <a:chOff x="-57143" y="3792857"/>
            <a:chExt cx="9200000" cy="5649890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-57143" y="3792857"/>
              <a:ext cx="9200000" cy="5649890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9840882" y="6949063"/>
            <a:ext cx="2199989" cy="540744"/>
            <a:chOff x="9840880" y="6949063"/>
            <a:chExt cx="2199989" cy="540744"/>
          </a:xfrm>
        </p:grpSpPr>
        <p:grpSp>
          <p:nvGrpSpPr>
            <p:cNvPr id="1017" name="그룹 1017"/>
            <p:cNvGrpSpPr/>
            <p:nvPr/>
          </p:nvGrpSpPr>
          <p:grpSpPr>
            <a:xfrm>
              <a:off x="9840880" y="6949063"/>
              <a:ext cx="2199989" cy="540744"/>
              <a:chOff x="9840880" y="6949063"/>
              <a:chExt cx="2199989" cy="540744"/>
            </a:xfrm>
          </p:grpSpPr>
          <p:pic>
            <p:nvPicPr>
              <p:cNvPr id="60" name="Object 59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8776180" y="6713986"/>
                <a:ext cx="4399978" cy="1081489"/>
              </a:xfrm>
              <a:prstGeom prst="rect">
                <a:avLst/>
              </a:prstGeom>
            </p:spPr>
          </p:pic>
          <p:pic>
            <p:nvPicPr>
              <p:cNvPr id="61" name="Object 60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9840880" y="6949063"/>
                <a:ext cx="2199989" cy="540744"/>
              </a:xfrm>
              <a:prstGeom prst="rect">
                <a:avLst/>
              </a:prstGeom>
            </p:spPr>
          </p:pic>
        </p:grpSp>
        <p:pic>
          <p:nvPicPr>
            <p:cNvPr id="63" name="Object 62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750882" y="6893723"/>
              <a:ext cx="2392677" cy="801648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2883379" y="59289"/>
            <a:ext cx="1158428" cy="21429"/>
            <a:chOff x="2883379" y="59289"/>
            <a:chExt cx="1158428" cy="21429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2883379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14243908" y="59289"/>
            <a:ext cx="1158428" cy="21429"/>
            <a:chOff x="14243908" y="59289"/>
            <a:chExt cx="1158428" cy="21429"/>
          </a:xfrm>
        </p:grpSpPr>
        <p:pic>
          <p:nvPicPr>
            <p:cNvPr id="72" name="Object 71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14243908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75" name="Object 74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77" name="Object 76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78" name="Object 77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pic>
        <p:nvPicPr>
          <p:cNvPr id="79" name="Object 78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4392384" y="97220"/>
            <a:ext cx="8938205" cy="573310"/>
          </a:xfrm>
          <a:prstGeom prst="rect">
            <a:avLst/>
          </a:prstGeom>
        </p:spPr>
      </p:pic>
      <p:pic>
        <p:nvPicPr>
          <p:cNvPr id="80" name="Object 79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0103080" y="7719358"/>
            <a:ext cx="1448672" cy="830453"/>
          </a:xfrm>
          <a:prstGeom prst="rect">
            <a:avLst/>
          </a:prstGeom>
        </p:spPr>
      </p:pic>
      <p:pic>
        <p:nvPicPr>
          <p:cNvPr id="81" name="Object 80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2272510" y="7719358"/>
            <a:ext cx="1477243" cy="830453"/>
          </a:xfrm>
          <a:prstGeom prst="rect">
            <a:avLst/>
          </a:prstGeom>
        </p:spPr>
      </p:pic>
      <p:pic>
        <p:nvPicPr>
          <p:cNvPr id="82" name="Object 81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4326289" y="7700613"/>
            <a:ext cx="1723443" cy="830453"/>
          </a:xfrm>
          <a:prstGeom prst="rect">
            <a:avLst/>
          </a:prstGeom>
        </p:spPr>
      </p:pic>
      <p:pic>
        <p:nvPicPr>
          <p:cNvPr id="83" name="Object 82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16268594" y="7719356"/>
            <a:ext cx="1982129" cy="830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Lucida Sans Typewriter" panose="020B0509030504030204" pitchFamily="49" charset="0"/>
              </a:rPr>
              <a:t>02</a:t>
            </a:r>
            <a:endParaRPr lang="ko-KR" altLang="en-US" b="1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74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3851412" y="2983260"/>
            <a:ext cx="4212468" cy="864096"/>
          </a:xfrm>
          <a:prstGeom prst="round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2400302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600" dirty="0"/>
          </a:p>
          <a:p>
            <a:pPr marL="0" indent="0" algn="ctr">
              <a:buNone/>
            </a:pPr>
            <a:r>
              <a:rPr lang="ko-KR" altLang="en-US" sz="3600" dirty="0"/>
              <a:t>고정형 </a:t>
            </a:r>
            <a:r>
              <a:rPr lang="en-US" altLang="ko-KR" sz="3600" dirty="0"/>
              <a:t>CCTV </a:t>
            </a:r>
            <a:r>
              <a:rPr lang="ko-KR" altLang="en-US" sz="3600" dirty="0"/>
              <a:t>단속</a:t>
            </a: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r>
              <a:rPr lang="en-GB" altLang="en-US" sz="3000" dirty="0"/>
              <a:t>09:00 ~ 21:00 </a:t>
            </a:r>
            <a:r>
              <a:rPr lang="ko-KR" altLang="en-US" sz="3000" dirty="0"/>
              <a:t>상시 단속 </a:t>
            </a:r>
            <a:r>
              <a:rPr lang="en-US" altLang="ko-KR" sz="2400" dirty="0"/>
              <a:t>(</a:t>
            </a:r>
            <a:r>
              <a:rPr lang="ko-KR" altLang="en-US" sz="2400" dirty="0"/>
              <a:t>주말 포함</a:t>
            </a:r>
            <a:r>
              <a:rPr lang="en-US" altLang="ko-KR" sz="2400" dirty="0"/>
              <a:t>)</a:t>
            </a:r>
          </a:p>
          <a:p>
            <a:pPr marL="0" indent="0" algn="r">
              <a:buNone/>
            </a:pPr>
            <a:r>
              <a:rPr lang="en-US" altLang="ko-KR" sz="2100" dirty="0"/>
              <a:t>※ </a:t>
            </a:r>
            <a:r>
              <a:rPr lang="ko-KR" altLang="en-US" sz="2100" dirty="0"/>
              <a:t>점심시간 유예</a:t>
            </a:r>
            <a:r>
              <a:rPr lang="en-US" altLang="ko-KR" sz="2100" dirty="0"/>
              <a:t>: 11:30 ~ 14:00</a:t>
            </a:r>
            <a:endParaRPr lang="en-US" altLang="en-US" sz="21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r>
              <a:rPr lang="ko-KR" altLang="en-US" sz="2400" dirty="0"/>
              <a:t>울산광역시 동구 설치 대수</a:t>
            </a:r>
            <a:r>
              <a:rPr lang="en-US" altLang="ko-KR" sz="2400" dirty="0"/>
              <a:t>: 27</a:t>
            </a:r>
            <a:r>
              <a:rPr lang="ko-KR" altLang="en-US" sz="2400" dirty="0"/>
              <a:t>대</a:t>
            </a:r>
            <a:endParaRPr lang="en-GB" altLang="en-US" sz="2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74" y="6439646"/>
            <a:ext cx="5497688" cy="373099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873" y="2497189"/>
            <a:ext cx="5895837" cy="7576565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불법 주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정차 단속 형태 및 시간</a:t>
            </a:r>
          </a:p>
        </p:txBody>
      </p:sp>
    </p:spTree>
    <p:extLst>
      <p:ext uri="{BB962C8B-B14F-4D97-AF65-F5344CB8AC3E}">
        <p14:creationId xmlns:p14="http://schemas.microsoft.com/office/powerpoint/2010/main" val="307794310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불법 주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정차 단속 형태 및 시간</a:t>
            </a: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3851412" y="2983260"/>
            <a:ext cx="4212468" cy="864096"/>
          </a:xfrm>
          <a:prstGeom prst="round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2400302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600" dirty="0"/>
          </a:p>
          <a:p>
            <a:pPr marL="0" indent="0" algn="ctr">
              <a:buNone/>
            </a:pPr>
            <a:r>
              <a:rPr lang="ko-KR" altLang="en-US" sz="3600" dirty="0"/>
              <a:t>이동형 </a:t>
            </a:r>
            <a:r>
              <a:rPr lang="en-US" altLang="ko-KR" sz="3600" dirty="0"/>
              <a:t>CCTV </a:t>
            </a:r>
            <a:r>
              <a:rPr lang="ko-KR" altLang="en-US" sz="3600" dirty="0"/>
              <a:t>단속</a:t>
            </a: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r>
              <a:rPr lang="en-GB" altLang="en-US" sz="3000" dirty="0"/>
              <a:t>09:00 ~ 18:00 </a:t>
            </a:r>
            <a:r>
              <a:rPr lang="ko-KR" altLang="en-US" sz="3000" dirty="0"/>
              <a:t>평일 </a:t>
            </a:r>
            <a:r>
              <a:rPr lang="en-US" altLang="ko-KR" sz="2400" dirty="0"/>
              <a:t>(</a:t>
            </a:r>
            <a:r>
              <a:rPr lang="ko-KR" altLang="en-US" sz="2400" dirty="0"/>
              <a:t>주말 제외</a:t>
            </a:r>
            <a:r>
              <a:rPr lang="en-US" altLang="ko-KR" sz="2400" dirty="0"/>
              <a:t>)</a:t>
            </a:r>
          </a:p>
          <a:p>
            <a:pPr marL="0" indent="0" algn="r">
              <a:buNone/>
            </a:pPr>
            <a:r>
              <a:rPr lang="en-US" altLang="ko-KR" sz="2100" dirty="0"/>
              <a:t>※ </a:t>
            </a:r>
            <a:r>
              <a:rPr lang="ko-KR" altLang="en-US" sz="2100" dirty="0"/>
              <a:t>점심시간 유예</a:t>
            </a:r>
            <a:r>
              <a:rPr lang="en-US" altLang="ko-KR" sz="2100" dirty="0"/>
              <a:t>: 11:30 ~ 14:00</a:t>
            </a:r>
            <a:endParaRPr lang="en-US" altLang="en-US" sz="21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r>
              <a:rPr lang="ko-KR" altLang="en-US" sz="2400" dirty="0"/>
              <a:t>울산광역시 동구 단속 차량</a:t>
            </a:r>
            <a:r>
              <a:rPr lang="en-US" altLang="ko-KR" sz="2400" dirty="0"/>
              <a:t>: 3</a:t>
            </a:r>
            <a:r>
              <a:rPr lang="ko-KR" altLang="en-US" sz="2400" dirty="0"/>
              <a:t>대</a:t>
            </a:r>
            <a:endParaRPr lang="en-GB" altLang="en-US" sz="2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12" y="6439646"/>
            <a:ext cx="4511055" cy="338164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081" y="2983264"/>
            <a:ext cx="6632504" cy="683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6535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불법 주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정차 단속 형태 및 시간</a:t>
            </a: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3851412" y="2983260"/>
            <a:ext cx="4212468" cy="864096"/>
          </a:xfrm>
          <a:prstGeom prst="round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2400302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600" dirty="0"/>
          </a:p>
          <a:p>
            <a:pPr marL="0" indent="0" algn="ctr">
              <a:buNone/>
            </a:pPr>
            <a:r>
              <a:rPr lang="ko-KR" altLang="en-US" sz="3600" dirty="0" err="1"/>
              <a:t>버스탑재형</a:t>
            </a:r>
            <a:r>
              <a:rPr lang="ko-KR" altLang="en-US" sz="3600" dirty="0"/>
              <a:t> </a:t>
            </a:r>
            <a:r>
              <a:rPr lang="en-US" altLang="ko-KR" sz="3600" dirty="0"/>
              <a:t>CCTV </a:t>
            </a: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r>
              <a:rPr lang="en-GB" altLang="en-US" sz="3000" dirty="0"/>
              <a:t>07:30 ~ 20:00 </a:t>
            </a:r>
            <a:r>
              <a:rPr lang="ko-KR" altLang="en-US" sz="3000" dirty="0"/>
              <a:t>평일 </a:t>
            </a:r>
            <a:r>
              <a:rPr lang="en-US" altLang="ko-KR" sz="2400" dirty="0"/>
              <a:t>(</a:t>
            </a:r>
            <a:r>
              <a:rPr lang="ko-KR" altLang="en-US" sz="2400" dirty="0"/>
              <a:t>주말 제외</a:t>
            </a:r>
            <a:r>
              <a:rPr lang="en-US" altLang="ko-KR" sz="2400" dirty="0"/>
              <a:t>)</a:t>
            </a:r>
          </a:p>
          <a:p>
            <a:pPr marL="0" indent="0" algn="r">
              <a:buNone/>
            </a:pPr>
            <a:r>
              <a:rPr lang="en-US" altLang="ko-KR" sz="2100" dirty="0"/>
              <a:t>※ </a:t>
            </a:r>
            <a:r>
              <a:rPr lang="ko-KR" altLang="en-US" sz="2100" dirty="0"/>
              <a:t>점심시간 유예</a:t>
            </a:r>
            <a:r>
              <a:rPr lang="en-US" altLang="ko-KR" sz="2100" dirty="0"/>
              <a:t>: 11:30 ~ 14:00</a:t>
            </a:r>
            <a:endParaRPr lang="en-US" altLang="en-US" sz="21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r>
              <a:rPr lang="ko-KR" altLang="en-US" sz="2400" dirty="0"/>
              <a:t>울산광역시 동구 내 모든 시내버스</a:t>
            </a:r>
            <a:endParaRPr lang="en-GB" altLang="en-US" sz="2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88" y="6439646"/>
            <a:ext cx="11881320" cy="361473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646" y="2618093"/>
            <a:ext cx="5624064" cy="353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7647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불법 주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정차 단속 형태 및 시간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3851412" y="2983260"/>
            <a:ext cx="4212468" cy="864096"/>
          </a:xfrm>
          <a:prstGeom prst="round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2400302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600" dirty="0"/>
          </a:p>
          <a:p>
            <a:pPr marL="0" indent="0" algn="ctr">
              <a:buNone/>
            </a:pPr>
            <a:r>
              <a:rPr lang="ko-KR" altLang="en-US" sz="3600" dirty="0" err="1"/>
              <a:t>안전신문고</a:t>
            </a:r>
            <a:r>
              <a:rPr lang="en-US" altLang="ko-KR" sz="3600" dirty="0"/>
              <a:t> </a:t>
            </a: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r>
              <a:rPr lang="en-GB" altLang="ko-KR" sz="3000" dirty="0"/>
              <a:t>365</a:t>
            </a:r>
            <a:r>
              <a:rPr lang="ko-KR" altLang="en-US" sz="3000" dirty="0"/>
              <a:t>일 </a:t>
            </a:r>
            <a:r>
              <a:rPr lang="en-US" altLang="ko-KR" sz="3000" dirty="0"/>
              <a:t>24</a:t>
            </a:r>
            <a:r>
              <a:rPr lang="ko-KR" altLang="en-US" sz="3000" dirty="0"/>
              <a:t>시간 </a:t>
            </a:r>
            <a:r>
              <a:rPr lang="ko-KR" altLang="en-US" sz="3000" dirty="0" err="1"/>
              <a:t>상시단속</a:t>
            </a:r>
            <a:r>
              <a:rPr lang="ko-KR" altLang="en-US" sz="3000" dirty="0"/>
              <a:t> </a:t>
            </a:r>
            <a:r>
              <a:rPr lang="en-US" altLang="ko-KR" sz="2400" dirty="0"/>
              <a:t>(</a:t>
            </a:r>
            <a:r>
              <a:rPr lang="ko-KR" altLang="en-US" sz="2400" dirty="0"/>
              <a:t>주말 포함</a:t>
            </a:r>
            <a:r>
              <a:rPr lang="en-US" altLang="ko-KR" sz="2400" dirty="0"/>
              <a:t>)</a:t>
            </a:r>
          </a:p>
          <a:p>
            <a:pPr marL="0" indent="0" algn="r">
              <a:buNone/>
            </a:pPr>
            <a:r>
              <a:rPr lang="en-US" altLang="ko-KR" sz="2100" dirty="0"/>
              <a:t>※ </a:t>
            </a:r>
            <a:r>
              <a:rPr lang="ko-KR" altLang="en-US" sz="2100" dirty="0"/>
              <a:t>점심시간 유예</a:t>
            </a:r>
            <a:r>
              <a:rPr lang="en-US" altLang="ko-KR" sz="2100" dirty="0"/>
              <a:t> </a:t>
            </a:r>
            <a:r>
              <a:rPr lang="ko-KR" altLang="en-US" sz="2100" dirty="0"/>
              <a:t>없음</a:t>
            </a:r>
            <a:endParaRPr lang="en-US" altLang="en-US" sz="21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5575550"/>
            <a:ext cx="3903950" cy="418623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48" y="5583201"/>
            <a:ext cx="4100322" cy="419903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242" y="2233160"/>
            <a:ext cx="4181804" cy="754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2651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일반적인 불법 주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정차 금지 구역 </a:t>
            </a: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2400302"/>
            <a:ext cx="12760932" cy="777033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sz="3600" dirty="0"/>
              <a:t> </a:t>
            </a: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381" y="2400302"/>
            <a:ext cx="2457450" cy="358616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653" y="2404035"/>
            <a:ext cx="2528888" cy="358616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76" y="6439646"/>
            <a:ext cx="2557463" cy="358616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72" y="6439647"/>
            <a:ext cx="2457450" cy="358616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78" y="2659228"/>
            <a:ext cx="2757488" cy="278606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28" y="2659228"/>
            <a:ext cx="2757488" cy="278606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77" y="6446469"/>
            <a:ext cx="2757488" cy="278606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385" y="6655672"/>
            <a:ext cx="2757488" cy="278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772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절대 불법 주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정차 금지구역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9304" y="2516665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0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4" y="3415308"/>
            <a:ext cx="6372708" cy="554355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100" y="2697231"/>
            <a:ext cx="5235977" cy="69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0682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 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절대 불법 주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정차 금지구역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9304" y="2516665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0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40" y="3631334"/>
            <a:ext cx="7358063" cy="538638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494" y="3050697"/>
            <a:ext cx="4911866" cy="65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0954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 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절대 불법 주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정차 금지구역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9304" y="2516665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0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100" y="3051929"/>
            <a:ext cx="5583173" cy="669980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543300"/>
            <a:ext cx="764627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3200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 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절대 불법 주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정차 금지구역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9304" y="2516665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0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173" y="3091272"/>
            <a:ext cx="6122753" cy="45058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536" y="4958398"/>
            <a:ext cx="6588732" cy="49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956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 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절대 불법 주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정차 금지구역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9304" y="2516665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0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40" y="3631334"/>
            <a:ext cx="6476591" cy="476183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050" y="2767240"/>
            <a:ext cx="5379722" cy="717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8880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42396" y="5766233"/>
            <a:ext cx="3894873" cy="2032979"/>
            <a:chOff x="1342396" y="5766233"/>
            <a:chExt cx="3894873" cy="2032979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2396" y="5766233"/>
              <a:ext cx="3894873" cy="2032979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094" y="8076609"/>
            <a:ext cx="1630594" cy="81260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2034757" y="8167390"/>
            <a:ext cx="575665" cy="247328"/>
            <a:chOff x="2034757" y="8167390"/>
            <a:chExt cx="575665" cy="247328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2034757" y="8167390"/>
              <a:ext cx="575665" cy="247328"/>
              <a:chOff x="2034757" y="8167390"/>
              <a:chExt cx="575665" cy="247328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034757" y="8167390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7694" y="8090075"/>
              <a:ext cx="663965" cy="456441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7767" y="4226509"/>
            <a:ext cx="4462686" cy="204186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5238462" y="5766235"/>
            <a:ext cx="3894873" cy="2032979"/>
            <a:chOff x="5238460" y="5766233"/>
            <a:chExt cx="3894873" cy="2032979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8460" y="5766233"/>
              <a:ext cx="3894873" cy="2032979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5685" y="8102666"/>
            <a:ext cx="2502508" cy="1075118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5940347" y="8167390"/>
            <a:ext cx="575665" cy="247328"/>
            <a:chOff x="5940345" y="8167390"/>
            <a:chExt cx="575665" cy="247328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5940345" y="8167390"/>
              <a:ext cx="575665" cy="247328"/>
              <a:chOff x="5940345" y="8167390"/>
              <a:chExt cx="575665" cy="247328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940345" y="8167390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13285" y="8090075"/>
              <a:ext cx="663965" cy="456441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43816" y="4226509"/>
            <a:ext cx="4775343" cy="2175200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9142859" y="5766235"/>
            <a:ext cx="3894873" cy="2032979"/>
            <a:chOff x="9142857" y="5766233"/>
            <a:chExt cx="3894873" cy="2032979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42857" y="5766233"/>
              <a:ext cx="3894873" cy="2032979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480571" y="8102668"/>
            <a:ext cx="1577708" cy="760499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9835220" y="8167390"/>
            <a:ext cx="575665" cy="247328"/>
            <a:chOff x="9835218" y="8167390"/>
            <a:chExt cx="575665" cy="247328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9835218" y="8167390"/>
              <a:ext cx="575665" cy="247328"/>
              <a:chOff x="9835218" y="8167390"/>
              <a:chExt cx="575665" cy="247328"/>
            </a:xfrm>
          </p:grpSpPr>
          <p:pic>
            <p:nvPicPr>
              <p:cNvPr id="30" name="Object 2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835218" y="8167390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08190" y="8090075"/>
              <a:ext cx="663965" cy="456441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534864" y="4226511"/>
            <a:ext cx="5018981" cy="2051391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13027018" y="5766235"/>
            <a:ext cx="3894873" cy="2032979"/>
            <a:chOff x="13027016" y="5766233"/>
            <a:chExt cx="3894873" cy="2032979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027016" y="5766233"/>
              <a:ext cx="3894873" cy="2032979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364761" y="8102666"/>
            <a:ext cx="2253832" cy="1075118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3719379" y="8167390"/>
            <a:ext cx="575665" cy="247328"/>
            <a:chOff x="13719377" y="8167390"/>
            <a:chExt cx="575665" cy="247328"/>
          </a:xfrm>
        </p:grpSpPr>
        <p:grpSp>
          <p:nvGrpSpPr>
            <p:cNvPr id="1012" name="그룹 1012"/>
            <p:cNvGrpSpPr/>
            <p:nvPr/>
          </p:nvGrpSpPr>
          <p:grpSpPr>
            <a:xfrm>
              <a:off x="13719377" y="8167390"/>
              <a:ext cx="575665" cy="247328"/>
              <a:chOff x="13719377" y="8167390"/>
              <a:chExt cx="575665" cy="247328"/>
            </a:xfrm>
          </p:grpSpPr>
          <p:pic>
            <p:nvPicPr>
              <p:cNvPr id="41" name="Object 40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719377" y="8167390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92285" y="8090075"/>
              <a:ext cx="663965" cy="456441"/>
            </a:xfrm>
            <a:prstGeom prst="rect">
              <a:avLst/>
            </a:prstGeom>
          </p:spPr>
        </p:pic>
      </p:grpSp>
      <p:pic>
        <p:nvPicPr>
          <p:cNvPr id="45" name="Object 4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837092" y="4216986"/>
            <a:ext cx="4296619" cy="2060914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169059" y="3880192"/>
            <a:ext cx="3859031" cy="907222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3194595" y="4641330"/>
            <a:ext cx="190476" cy="21429"/>
            <a:chOff x="3194595" y="4641330"/>
            <a:chExt cx="190476" cy="21429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94595" y="4641330"/>
              <a:ext cx="190476" cy="21429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258011" y="3880192"/>
            <a:ext cx="3571936" cy="907222"/>
          </a:xfrm>
          <a:prstGeom prst="rect">
            <a:avLst/>
          </a:prstGeom>
        </p:spPr>
      </p:pic>
      <p:pic>
        <p:nvPicPr>
          <p:cNvPr id="51" name="Object 5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54566" y="3880192"/>
            <a:ext cx="3618107" cy="907222"/>
          </a:xfrm>
          <a:prstGeom prst="rect">
            <a:avLst/>
          </a:prstGeom>
        </p:spPr>
      </p:pic>
      <p:pic>
        <p:nvPicPr>
          <p:cNvPr id="52" name="Object 51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3176611" y="3880192"/>
            <a:ext cx="3761822" cy="907222"/>
          </a:xfrm>
          <a:prstGeom prst="rect">
            <a:avLst/>
          </a:prstGeom>
        </p:spPr>
      </p:pic>
      <p:pic>
        <p:nvPicPr>
          <p:cNvPr id="54" name="Object 53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023430" y="2998496"/>
            <a:ext cx="10036309" cy="610624"/>
          </a:xfrm>
          <a:prstGeom prst="rect">
            <a:avLst/>
          </a:prstGeom>
        </p:spPr>
      </p:pic>
      <p:pic>
        <p:nvPicPr>
          <p:cNvPr id="55" name="Object 54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644901" y="1005387"/>
            <a:ext cx="11148651" cy="2188575"/>
          </a:xfrm>
          <a:prstGeom prst="rect">
            <a:avLst/>
          </a:prstGeom>
        </p:spPr>
      </p:pic>
      <p:pic>
        <p:nvPicPr>
          <p:cNvPr id="56" name="Object 55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516013" y="2220146"/>
            <a:ext cx="5303576" cy="771014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2883379" y="59289"/>
            <a:ext cx="1158428" cy="21429"/>
            <a:chOff x="2883379" y="59289"/>
            <a:chExt cx="1158428" cy="21429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2883379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4243908" y="59289"/>
            <a:ext cx="1158428" cy="21429"/>
            <a:chOff x="14243908" y="59289"/>
            <a:chExt cx="1158428" cy="21429"/>
          </a:xfrm>
        </p:grpSpPr>
        <p:pic>
          <p:nvPicPr>
            <p:cNvPr id="64" name="Object 63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14243908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67" name="Object 66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461563" y="3771431"/>
            <a:ext cx="19452819" cy="21429"/>
            <a:chOff x="-461563" y="3771429"/>
            <a:chExt cx="19452819" cy="21429"/>
          </a:xfrm>
        </p:grpSpPr>
        <p:pic>
          <p:nvPicPr>
            <p:cNvPr id="70" name="Object 69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73" name="Object 72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-1479825" y="6612668"/>
            <a:ext cx="5665872" cy="21429"/>
            <a:chOff x="-1479825" y="6612668"/>
            <a:chExt cx="5665872" cy="21429"/>
          </a:xfrm>
        </p:grpSpPr>
        <p:pic>
          <p:nvPicPr>
            <p:cNvPr id="76" name="Object 75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5400000">
              <a:off x="-1479825" y="6612668"/>
              <a:ext cx="5665872" cy="21429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7100182" y="4641332"/>
            <a:ext cx="190476" cy="21429"/>
            <a:chOff x="7100182" y="4641330"/>
            <a:chExt cx="190476" cy="21429"/>
          </a:xfrm>
        </p:grpSpPr>
        <p:pic>
          <p:nvPicPr>
            <p:cNvPr id="79" name="Object 78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00182" y="4641330"/>
              <a:ext cx="190476" cy="21429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10995056" y="4641332"/>
            <a:ext cx="190476" cy="21429"/>
            <a:chOff x="10995056" y="4641330"/>
            <a:chExt cx="190476" cy="21429"/>
          </a:xfrm>
        </p:grpSpPr>
        <p:pic>
          <p:nvPicPr>
            <p:cNvPr id="82" name="Object 8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995056" y="4641330"/>
              <a:ext cx="190476" cy="21429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14879215" y="4641330"/>
            <a:ext cx="190476" cy="21429"/>
            <a:chOff x="14879215" y="4641330"/>
            <a:chExt cx="190476" cy="21429"/>
          </a:xfrm>
        </p:grpSpPr>
        <p:pic>
          <p:nvPicPr>
            <p:cNvPr id="85" name="Object 84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879215" y="4641330"/>
              <a:ext cx="190476" cy="21429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2396000" y="6612668"/>
            <a:ext cx="5665872" cy="21429"/>
            <a:chOff x="2396000" y="6612668"/>
            <a:chExt cx="5665872" cy="21429"/>
          </a:xfrm>
        </p:grpSpPr>
        <p:pic>
          <p:nvPicPr>
            <p:cNvPr id="88" name="Object 87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5400000">
              <a:off x="2396000" y="6612668"/>
              <a:ext cx="5665872" cy="21429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6299207" y="6612670"/>
            <a:ext cx="5665872" cy="21429"/>
            <a:chOff x="6299207" y="6612668"/>
            <a:chExt cx="5665872" cy="21429"/>
          </a:xfrm>
        </p:grpSpPr>
        <p:pic>
          <p:nvPicPr>
            <p:cNvPr id="91" name="Object 90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5400000">
              <a:off x="6299207" y="6612668"/>
              <a:ext cx="5665872" cy="21429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10215509" y="6612670"/>
            <a:ext cx="5665872" cy="21429"/>
            <a:chOff x="10215509" y="6612668"/>
            <a:chExt cx="5665872" cy="21429"/>
          </a:xfrm>
        </p:grpSpPr>
        <p:pic>
          <p:nvPicPr>
            <p:cNvPr id="94" name="Object 93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5400000">
              <a:off x="10215509" y="6612668"/>
              <a:ext cx="5665872" cy="21429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14099668" y="6612668"/>
            <a:ext cx="5665872" cy="21429"/>
            <a:chOff x="14099668" y="6612668"/>
            <a:chExt cx="5665872" cy="21429"/>
          </a:xfrm>
        </p:grpSpPr>
        <p:pic>
          <p:nvPicPr>
            <p:cNvPr id="97" name="Object 96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5400000">
              <a:off x="14099668" y="6612668"/>
              <a:ext cx="5665872" cy="21429"/>
            </a:xfrm>
            <a:prstGeom prst="rect">
              <a:avLst/>
            </a:prstGeom>
          </p:spPr>
        </p:pic>
      </p:grpSp>
      <p:pic>
        <p:nvPicPr>
          <p:cNvPr id="99" name="Object 98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100" name="Object 99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pic>
        <p:nvPicPr>
          <p:cNvPr id="101" name="Object 100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grpSp>
        <p:nvGrpSpPr>
          <p:cNvPr id="1028" name="그룹 1028"/>
          <p:cNvGrpSpPr/>
          <p:nvPr/>
        </p:nvGrpSpPr>
        <p:grpSpPr>
          <a:xfrm>
            <a:off x="2032853" y="8479770"/>
            <a:ext cx="575665" cy="247328"/>
            <a:chOff x="2032853" y="8479770"/>
            <a:chExt cx="575665" cy="247328"/>
          </a:xfrm>
        </p:grpSpPr>
        <p:grpSp>
          <p:nvGrpSpPr>
            <p:cNvPr id="1029" name="그룹 1029"/>
            <p:cNvGrpSpPr/>
            <p:nvPr/>
          </p:nvGrpSpPr>
          <p:grpSpPr>
            <a:xfrm>
              <a:off x="2032853" y="8479770"/>
              <a:ext cx="575665" cy="247328"/>
              <a:chOff x="2032853" y="8479770"/>
              <a:chExt cx="575665" cy="247328"/>
            </a:xfrm>
          </p:grpSpPr>
          <p:pic>
            <p:nvPicPr>
              <p:cNvPr id="104" name="Object 103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032853" y="8479770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106" name="Object 105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005790" y="8402456"/>
              <a:ext cx="644918" cy="456441"/>
            </a:xfrm>
            <a:prstGeom prst="rect">
              <a:avLst/>
            </a:prstGeom>
          </p:spPr>
        </p:pic>
      </p:grpSp>
      <p:grpSp>
        <p:nvGrpSpPr>
          <p:cNvPr id="1030" name="그룹 1030"/>
          <p:cNvGrpSpPr/>
          <p:nvPr/>
        </p:nvGrpSpPr>
        <p:grpSpPr>
          <a:xfrm>
            <a:off x="13760906" y="8810119"/>
            <a:ext cx="575665" cy="247328"/>
            <a:chOff x="13760906" y="8810119"/>
            <a:chExt cx="575665" cy="247328"/>
          </a:xfrm>
        </p:grpSpPr>
        <p:grpSp>
          <p:nvGrpSpPr>
            <p:cNvPr id="1031" name="그룹 1031"/>
            <p:cNvGrpSpPr/>
            <p:nvPr/>
          </p:nvGrpSpPr>
          <p:grpSpPr>
            <a:xfrm>
              <a:off x="13760906" y="8810119"/>
              <a:ext cx="575665" cy="247328"/>
              <a:chOff x="13760906" y="8810119"/>
              <a:chExt cx="575665" cy="247328"/>
            </a:xfrm>
          </p:grpSpPr>
          <p:pic>
            <p:nvPicPr>
              <p:cNvPr id="110" name="Object 10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760906" y="8810119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112" name="Object 111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733843" y="8732805"/>
              <a:ext cx="644918" cy="456441"/>
            </a:xfrm>
            <a:prstGeom prst="rect">
              <a:avLst/>
            </a:prstGeom>
          </p:spPr>
        </p:pic>
      </p:grpSp>
      <p:grpSp>
        <p:nvGrpSpPr>
          <p:cNvPr id="1032" name="그룹 1032"/>
          <p:cNvGrpSpPr/>
          <p:nvPr/>
        </p:nvGrpSpPr>
        <p:grpSpPr>
          <a:xfrm>
            <a:off x="5952820" y="8798062"/>
            <a:ext cx="575665" cy="247328"/>
            <a:chOff x="5952820" y="8798062"/>
            <a:chExt cx="575665" cy="247328"/>
          </a:xfrm>
        </p:grpSpPr>
        <p:grpSp>
          <p:nvGrpSpPr>
            <p:cNvPr id="1033" name="그룹 1033"/>
            <p:cNvGrpSpPr/>
            <p:nvPr/>
          </p:nvGrpSpPr>
          <p:grpSpPr>
            <a:xfrm>
              <a:off x="5952820" y="8798062"/>
              <a:ext cx="575665" cy="247328"/>
              <a:chOff x="5952820" y="8798062"/>
              <a:chExt cx="575665" cy="247328"/>
            </a:xfrm>
          </p:grpSpPr>
          <p:pic>
            <p:nvPicPr>
              <p:cNvPr id="116" name="Object 115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952820" y="8798062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118" name="Object 117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925757" y="8720748"/>
              <a:ext cx="644918" cy="456441"/>
            </a:xfrm>
            <a:prstGeom prst="rect">
              <a:avLst/>
            </a:prstGeom>
          </p:spPr>
        </p:pic>
      </p:grpSp>
      <p:grpSp>
        <p:nvGrpSpPr>
          <p:cNvPr id="1034" name="그룹 1034"/>
          <p:cNvGrpSpPr/>
          <p:nvPr/>
        </p:nvGrpSpPr>
        <p:grpSpPr>
          <a:xfrm>
            <a:off x="9841498" y="8500978"/>
            <a:ext cx="575665" cy="247328"/>
            <a:chOff x="9841496" y="8500978"/>
            <a:chExt cx="575665" cy="247328"/>
          </a:xfrm>
        </p:grpSpPr>
        <p:grpSp>
          <p:nvGrpSpPr>
            <p:cNvPr id="1035" name="그룹 1035"/>
            <p:cNvGrpSpPr/>
            <p:nvPr/>
          </p:nvGrpSpPr>
          <p:grpSpPr>
            <a:xfrm>
              <a:off x="9841496" y="8500978"/>
              <a:ext cx="575665" cy="247328"/>
              <a:chOff x="9841496" y="8500978"/>
              <a:chExt cx="575665" cy="247328"/>
            </a:xfrm>
          </p:grpSpPr>
          <p:pic>
            <p:nvPicPr>
              <p:cNvPr id="122" name="Object 121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841496" y="8500978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124" name="Object 123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814433" y="8423663"/>
              <a:ext cx="644918" cy="456441"/>
            </a:xfrm>
            <a:prstGeom prst="rect">
              <a:avLst/>
            </a:prstGeom>
          </p:spPr>
        </p:pic>
      </p:grpSp>
      <p:sp>
        <p:nvSpPr>
          <p:cNvPr id="92" name="TextBox 91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Lucida Sans Typewriter" panose="020B0509030504030204" pitchFamily="49" charset="0"/>
              </a:rPr>
              <a:t>03</a:t>
            </a:r>
            <a:endParaRPr lang="ko-KR" altLang="en-US" b="1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821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 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절대 불법 주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정차 금지구역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9304" y="2516665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0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38" y="3847358"/>
            <a:ext cx="6958047" cy="509092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98" y="2668944"/>
            <a:ext cx="5585817" cy="744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528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불법 주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정차 과태료 금액</a:t>
            </a: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2400302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6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2662238" y="2659224"/>
          <a:ext cx="13178508" cy="6491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836">
                  <a:extLst>
                    <a:ext uri="{9D8B030D-6E8A-4147-A177-3AD203B41FA5}">
                      <a16:colId xmlns:a16="http://schemas.microsoft.com/office/drawing/2014/main" val="1568064755"/>
                    </a:ext>
                  </a:extLst>
                </a:gridCol>
                <a:gridCol w="4392836">
                  <a:extLst>
                    <a:ext uri="{9D8B030D-6E8A-4147-A177-3AD203B41FA5}">
                      <a16:colId xmlns:a16="http://schemas.microsoft.com/office/drawing/2014/main" val="3694952341"/>
                    </a:ext>
                  </a:extLst>
                </a:gridCol>
                <a:gridCol w="4392836">
                  <a:extLst>
                    <a:ext uri="{9D8B030D-6E8A-4147-A177-3AD203B41FA5}">
                      <a16:colId xmlns:a16="http://schemas.microsoft.com/office/drawing/2014/main" val="894333643"/>
                    </a:ext>
                  </a:extLst>
                </a:gridCol>
              </a:tblGrid>
              <a:tr h="1874081">
                <a:tc>
                  <a:txBody>
                    <a:bodyPr/>
                    <a:lstStyle/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2700" dirty="0" err="1">
                          <a:solidFill>
                            <a:schemeClr val="tx1"/>
                          </a:solidFill>
                        </a:rPr>
                        <a:t>차종별</a:t>
                      </a:r>
                      <a:endParaRPr lang="ko-KR" altLang="en-US" sz="27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일반</a:t>
                      </a:r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·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정차금지구역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어린이보호구역 내 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  <a:p>
                      <a:pPr algn="ctr" latinLnBrk="1"/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적색노면표시 소화전 주변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690001802"/>
                  </a:ext>
                </a:extLst>
              </a:tr>
              <a:tr h="1874081">
                <a:tc>
                  <a:txBody>
                    <a:bodyPr/>
                    <a:lstStyle/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승용자동차</a:t>
                      </a:r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ko-KR" altLang="en-US" sz="2700" dirty="0" err="1">
                          <a:solidFill>
                            <a:schemeClr val="tx1"/>
                          </a:solidFill>
                        </a:rPr>
                        <a:t>톤이하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 화물자동차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40,000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원</a:t>
                      </a:r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(50,000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원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27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120,000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원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/80,000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원</a:t>
                      </a:r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(130,000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원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/90,000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원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27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80030179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승합자동차</a:t>
                      </a:r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ko-KR" altLang="en-US" sz="2700" dirty="0" err="1">
                          <a:solidFill>
                            <a:schemeClr val="tx1"/>
                          </a:solidFill>
                        </a:rPr>
                        <a:t>톤초과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 화물자동차</a:t>
                      </a:r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특수자동차</a:t>
                      </a:r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건설기계 및 노면전차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50,000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원</a:t>
                      </a:r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(60,000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원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27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130,000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원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/90,000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원</a:t>
                      </a:r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(140,000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원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/100,000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원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27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704796914"/>
                  </a:ext>
                </a:extLst>
              </a:tr>
              <a:tr h="960120">
                <a:tc gridSpan="3">
                  <a:txBody>
                    <a:bodyPr/>
                    <a:lstStyle/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※ 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괄호 안 금액은 같은 장소에서 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2700" dirty="0">
                          <a:solidFill>
                            <a:schemeClr val="tx1"/>
                          </a:solidFill>
                        </a:rPr>
                        <a:t>시간 이상 주정차위반한 경우</a:t>
                      </a:r>
                    </a:p>
                  </a:txBody>
                  <a:tcPr marL="137160" marR="137160" marT="68580" marB="68580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673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396605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불법 주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정차 과태료 고지서</a:t>
            </a: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4588260" y="4158119"/>
            <a:ext cx="2808312" cy="10150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모서리가 둥근 직사각형 8"/>
          <p:cNvSpPr/>
          <p:nvPr/>
        </p:nvSpPr>
        <p:spPr>
          <a:xfrm>
            <a:off x="3527376" y="6146076"/>
            <a:ext cx="4968552" cy="10150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4588260" y="7903895"/>
            <a:ext cx="2808312" cy="10150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모서리가 둥근 직사각형 3"/>
          <p:cNvSpPr/>
          <p:nvPr/>
        </p:nvSpPr>
        <p:spPr>
          <a:xfrm>
            <a:off x="4607496" y="2400300"/>
            <a:ext cx="2808312" cy="10150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2400302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sz="2700" dirty="0"/>
              <a:t>사전통지</a:t>
            </a:r>
            <a:endParaRPr lang="en-US" altLang="ko-KR" sz="2700" dirty="0"/>
          </a:p>
          <a:p>
            <a:pPr marL="0" indent="0" algn="ctr">
              <a:buNone/>
            </a:pPr>
            <a:r>
              <a:rPr lang="en-US" altLang="ko-KR" sz="2100" dirty="0"/>
              <a:t>(</a:t>
            </a:r>
            <a:r>
              <a:rPr lang="ko-KR" altLang="en-US" sz="2100" dirty="0"/>
              <a:t>부과금액 </a:t>
            </a:r>
            <a:r>
              <a:rPr lang="en-US" altLang="ko-KR" sz="2100" dirty="0"/>
              <a:t>20%</a:t>
            </a:r>
            <a:r>
              <a:rPr lang="ko-KR" altLang="en-US" sz="2100" dirty="0" err="1"/>
              <a:t>감경</a:t>
            </a:r>
            <a:r>
              <a:rPr lang="en-US" altLang="ko-KR" sz="2100" dirty="0"/>
              <a:t>)</a:t>
            </a:r>
          </a:p>
          <a:p>
            <a:pPr marL="0" indent="0" algn="ctr">
              <a:buNone/>
            </a:pPr>
            <a:endParaRPr lang="en-US" altLang="ko-KR" sz="2700" dirty="0"/>
          </a:p>
          <a:p>
            <a:pPr marL="0" indent="0" algn="ctr">
              <a:buNone/>
            </a:pPr>
            <a:endParaRPr lang="en-US" altLang="ko-KR" sz="2700" dirty="0"/>
          </a:p>
          <a:p>
            <a:pPr marL="0" indent="0" algn="ctr">
              <a:buNone/>
            </a:pPr>
            <a:r>
              <a:rPr lang="ko-KR" altLang="en-US" sz="2700" dirty="0" err="1"/>
              <a:t>본부과</a:t>
            </a:r>
            <a:r>
              <a:rPr lang="ko-KR" altLang="en-US" sz="2700" dirty="0"/>
              <a:t> 통지</a:t>
            </a:r>
            <a:endParaRPr lang="en-US" altLang="ko-KR" sz="2700" dirty="0"/>
          </a:p>
          <a:p>
            <a:pPr marL="0" indent="0" algn="ctr">
              <a:buNone/>
            </a:pPr>
            <a:r>
              <a:rPr lang="en-US" altLang="ko-KR" sz="2100" dirty="0"/>
              <a:t>(</a:t>
            </a:r>
            <a:r>
              <a:rPr lang="ko-KR" altLang="en-US" sz="2100" dirty="0"/>
              <a:t>본 과태료 금액</a:t>
            </a:r>
            <a:r>
              <a:rPr lang="en-US" altLang="ko-KR" sz="2100" dirty="0"/>
              <a:t>)</a:t>
            </a:r>
          </a:p>
          <a:p>
            <a:pPr marL="0" indent="0" algn="ctr">
              <a:buNone/>
            </a:pPr>
            <a:endParaRPr lang="en-US" altLang="ko-KR" sz="2700" dirty="0"/>
          </a:p>
          <a:p>
            <a:pPr marL="0" indent="0" algn="ctr">
              <a:buNone/>
            </a:pPr>
            <a:endParaRPr lang="en-US" altLang="ko-KR" sz="2700" dirty="0"/>
          </a:p>
          <a:p>
            <a:pPr marL="0" indent="0" algn="ctr">
              <a:buNone/>
            </a:pPr>
            <a:r>
              <a:rPr lang="ko-KR" altLang="en-US" sz="2700" dirty="0"/>
              <a:t>독촉 통지</a:t>
            </a:r>
            <a:endParaRPr lang="en-US" altLang="ko-KR" sz="2700" dirty="0"/>
          </a:p>
          <a:p>
            <a:pPr marL="0" indent="0" algn="ctr">
              <a:buNone/>
            </a:pPr>
            <a:r>
              <a:rPr lang="en-US" altLang="ko-KR" sz="2100" dirty="0"/>
              <a:t>(</a:t>
            </a:r>
            <a:r>
              <a:rPr lang="ko-KR" altLang="en-US" sz="2100" dirty="0"/>
              <a:t>최초 가산금 </a:t>
            </a:r>
            <a:r>
              <a:rPr lang="en-US" altLang="ko-KR" sz="2100" dirty="0"/>
              <a:t>+3% </a:t>
            </a:r>
            <a:r>
              <a:rPr lang="ko-KR" altLang="en-US" sz="2100" dirty="0"/>
              <a:t>이후 매달 </a:t>
            </a:r>
            <a:r>
              <a:rPr lang="en-US" altLang="ko-KR" sz="2100" dirty="0"/>
              <a:t>1.2%</a:t>
            </a:r>
            <a:r>
              <a:rPr lang="ko-KR" altLang="en-US" sz="2100" dirty="0"/>
              <a:t>씩 가산</a:t>
            </a:r>
            <a:r>
              <a:rPr lang="en-US" altLang="ko-KR" sz="2100" dirty="0"/>
              <a:t>)</a:t>
            </a:r>
          </a:p>
          <a:p>
            <a:pPr marL="0" indent="0" algn="ctr">
              <a:buNone/>
            </a:pPr>
            <a:endParaRPr lang="en-US" altLang="ko-KR" sz="2700" dirty="0"/>
          </a:p>
          <a:p>
            <a:pPr marL="0" indent="0" algn="ctr">
              <a:buNone/>
            </a:pPr>
            <a:endParaRPr lang="en-US" altLang="ko-KR" sz="2700" dirty="0"/>
          </a:p>
          <a:p>
            <a:pPr marL="0" indent="0" algn="ctr">
              <a:buNone/>
            </a:pPr>
            <a:r>
              <a:rPr lang="ko-KR" altLang="en-US" sz="2700" dirty="0"/>
              <a:t>압류 통지</a:t>
            </a:r>
            <a:endParaRPr lang="en-US" altLang="ko-KR" sz="2700" dirty="0"/>
          </a:p>
          <a:p>
            <a:pPr marL="0" indent="0" algn="ctr">
              <a:buNone/>
            </a:pPr>
            <a:r>
              <a:rPr lang="en-US" altLang="ko-KR" sz="2100" dirty="0"/>
              <a:t>(</a:t>
            </a:r>
            <a:r>
              <a:rPr lang="ko-KR" altLang="en-US" sz="2100" dirty="0"/>
              <a:t>차량 압류</a:t>
            </a:r>
            <a:r>
              <a:rPr lang="en-US" altLang="ko-KR" sz="2100" dirty="0"/>
              <a:t>)</a:t>
            </a:r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98" y="2400300"/>
            <a:ext cx="5581142" cy="7886700"/>
          </a:xfrm>
          <a:prstGeom prst="rect">
            <a:avLst/>
          </a:prstGeom>
        </p:spPr>
      </p:pic>
      <p:sp>
        <p:nvSpPr>
          <p:cNvPr id="6" name="아래쪽 화살표 5"/>
          <p:cNvSpPr/>
          <p:nvPr/>
        </p:nvSpPr>
        <p:spPr>
          <a:xfrm>
            <a:off x="5525598" y="3538303"/>
            <a:ext cx="972108" cy="496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아래쪽 화살표 11"/>
          <p:cNvSpPr/>
          <p:nvPr/>
        </p:nvSpPr>
        <p:spPr>
          <a:xfrm>
            <a:off x="5506362" y="5465144"/>
            <a:ext cx="972108" cy="496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아래쪽 화살표 12"/>
          <p:cNvSpPr/>
          <p:nvPr/>
        </p:nvSpPr>
        <p:spPr>
          <a:xfrm>
            <a:off x="5506362" y="7269098"/>
            <a:ext cx="972108" cy="496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164215516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5110623" y="4171393"/>
            <a:ext cx="8023805" cy="1816749"/>
            <a:chOff x="2987824" y="1707654"/>
            <a:chExt cx="3227390" cy="897194"/>
          </a:xfrm>
        </p:grpSpPr>
        <p:sp>
          <p:nvSpPr>
            <p:cNvPr id="4" name="TextBox 3"/>
            <p:cNvSpPr txBox="1"/>
            <p:nvPr/>
          </p:nvSpPr>
          <p:spPr>
            <a:xfrm>
              <a:off x="3203848" y="1940003"/>
              <a:ext cx="2886760" cy="455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1"/>
              <a:r>
                <a:rPr lang="ko-KR" altLang="en-US" sz="5400" b="1" dirty="0">
                  <a:solidFill>
                    <a:prstClr val="white"/>
                  </a:solidFill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이륜자동차 등록 안내</a:t>
              </a:r>
            </a:p>
          </p:txBody>
        </p:sp>
        <p:cxnSp>
          <p:nvCxnSpPr>
            <p:cNvPr id="6" name="직선 연결선 5"/>
            <p:cNvCxnSpPr/>
            <p:nvPr/>
          </p:nvCxnSpPr>
          <p:spPr>
            <a:xfrm flipH="1">
              <a:off x="2987824" y="1707654"/>
              <a:ext cx="216024" cy="28803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H="1">
              <a:off x="5999190" y="2316816"/>
              <a:ext cx="216024" cy="28803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7631832" y="8021110"/>
            <a:ext cx="29180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latinLnBrk="1"/>
            <a:r>
              <a:rPr lang="ko-KR" altLang="en-US" sz="2700" dirty="0">
                <a:solidFill>
                  <a:srgbClr val="FFFFF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교통행정과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46" y="7208689"/>
            <a:ext cx="3445587" cy="81242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8" y="1471092"/>
            <a:ext cx="2555349" cy="85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608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3095330" y="4229009"/>
            <a:ext cx="653751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2287794" y="2111165"/>
            <a:ext cx="13716000" cy="68768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1"/>
            <a:endParaRPr lang="ko-KR" altLang="en-US" sz="270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306" y="2579281"/>
            <a:ext cx="5343810" cy="5940659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  <p:sp>
        <p:nvSpPr>
          <p:cNvPr id="6" name="직사각형 5"/>
          <p:cNvSpPr/>
          <p:nvPr/>
        </p:nvSpPr>
        <p:spPr>
          <a:xfrm>
            <a:off x="2732834" y="2647391"/>
            <a:ext cx="3254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ko-KR" altLang="en-US" sz="6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작성 서류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2733131" y="4051713"/>
            <a:ext cx="6939720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ko-KR" altLang="en-US" sz="48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이륜자동차 사용 신고서</a:t>
            </a:r>
            <a:endParaRPr lang="en-US" altLang="ko-KR" sz="48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ko-KR" altLang="en-US" sz="48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이륜자동차제작증</a:t>
            </a:r>
            <a:endParaRPr lang="en-US" altLang="ko-KR" sz="48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ko-KR" altLang="en-US" sz="48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책임보험가입증명서</a:t>
            </a:r>
          </a:p>
        </p:txBody>
      </p:sp>
      <p:cxnSp>
        <p:nvCxnSpPr>
          <p:cNvPr id="28" name="직선 연결선 27"/>
          <p:cNvCxnSpPr/>
          <p:nvPr/>
        </p:nvCxnSpPr>
        <p:spPr>
          <a:xfrm>
            <a:off x="2287794" y="2124236"/>
            <a:ext cx="361584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2287794" y="1376710"/>
            <a:ext cx="13157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1. </a:t>
            </a:r>
            <a:r>
              <a:rPr lang="ko-KR" altLang="en-US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신규 사용신고 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(</a:t>
            </a:r>
            <a:r>
              <a:rPr lang="ko-KR" altLang="en-US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사용신고 된 적 없는 경우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)</a:t>
            </a:r>
            <a:endParaRPr lang="ko-KR" altLang="en-US" sz="3600" b="1" dirty="0">
              <a:solidFill>
                <a:prstClr val="white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564" y="1495127"/>
            <a:ext cx="1610301" cy="53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868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3095330" y="4229009"/>
            <a:ext cx="653751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2287794" y="2111165"/>
            <a:ext cx="13716000" cy="68768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1"/>
            <a:endParaRPr lang="ko-KR" altLang="en-US" sz="270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306" y="2335190"/>
            <a:ext cx="5343810" cy="6203808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  <p:sp>
        <p:nvSpPr>
          <p:cNvPr id="6" name="직사각형 5"/>
          <p:cNvSpPr/>
          <p:nvPr/>
        </p:nvSpPr>
        <p:spPr>
          <a:xfrm>
            <a:off x="2677207" y="2606728"/>
            <a:ext cx="3254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ko-KR" altLang="en-US" sz="6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작성 서류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2637221" y="3553020"/>
            <a:ext cx="7406195" cy="4939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ko-KR" altLang="en-US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이륜자동차 사용 신고서</a:t>
            </a:r>
            <a:endParaRPr lang="en-US" altLang="ko-KR" sz="42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ko-KR" altLang="en-US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사용폐지증명서</a:t>
            </a:r>
            <a:endParaRPr lang="en-US" altLang="ko-KR" sz="42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ko-KR" altLang="en-US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양도 증명서</a:t>
            </a:r>
            <a:r>
              <a:rPr lang="en-US" altLang="ko-KR" sz="3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(</a:t>
            </a:r>
            <a:r>
              <a:rPr lang="ko-KR" altLang="en-US" sz="3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양도인 도장 날인 필수</a:t>
            </a:r>
            <a:r>
              <a:rPr lang="en-US" altLang="ko-KR" sz="3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)</a:t>
            </a:r>
          </a:p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ko-KR" altLang="en-US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양도인 신분증 사본</a:t>
            </a:r>
            <a:endParaRPr lang="en-US" altLang="ko-KR" sz="42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ko-KR" altLang="en-US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책임보험가입증명서</a:t>
            </a:r>
          </a:p>
        </p:txBody>
      </p:sp>
      <p:cxnSp>
        <p:nvCxnSpPr>
          <p:cNvPr id="28" name="직선 연결선 27"/>
          <p:cNvCxnSpPr/>
          <p:nvPr/>
        </p:nvCxnSpPr>
        <p:spPr>
          <a:xfrm>
            <a:off x="2287794" y="2124236"/>
            <a:ext cx="361584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2287794" y="1376710"/>
            <a:ext cx="13157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2. </a:t>
            </a:r>
            <a:r>
              <a:rPr lang="ko-KR" altLang="en-US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재 사용신고 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(</a:t>
            </a:r>
            <a:r>
              <a:rPr lang="ko-KR" altLang="en-US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번호판 폐지된 중고 이륜차 재사용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)</a:t>
            </a:r>
            <a:endParaRPr lang="ko-KR" altLang="en-US" sz="3600" b="1" dirty="0">
              <a:solidFill>
                <a:prstClr val="white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564" y="1495127"/>
            <a:ext cx="1610301" cy="53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501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3095330" y="4229009"/>
            <a:ext cx="653751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2293083" y="2143364"/>
            <a:ext cx="13716000" cy="68768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1"/>
            <a:endParaRPr lang="ko-KR" altLang="en-US" sz="270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865" y="2416683"/>
            <a:ext cx="5366274" cy="6184746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  <p:sp>
        <p:nvSpPr>
          <p:cNvPr id="6" name="직사각형 5"/>
          <p:cNvSpPr/>
          <p:nvPr/>
        </p:nvSpPr>
        <p:spPr>
          <a:xfrm>
            <a:off x="2737609" y="2553620"/>
            <a:ext cx="3254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ko-KR" altLang="en-US" sz="6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작성 서류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2649089" y="3615452"/>
            <a:ext cx="696405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ko-KR" altLang="en-US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이륜자동차 신고사항</a:t>
            </a:r>
            <a:endParaRPr lang="en-US" altLang="ko-KR" sz="42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    변경 신청서</a:t>
            </a:r>
            <a:endParaRPr lang="en-US" altLang="ko-KR" sz="42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2. </a:t>
            </a:r>
            <a:r>
              <a:rPr lang="ko-KR" altLang="en-US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양도 증명서</a:t>
            </a:r>
            <a:r>
              <a:rPr lang="en-US" altLang="ko-KR" sz="27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(</a:t>
            </a:r>
            <a:r>
              <a:rPr lang="ko-KR" altLang="en-US" sz="27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양도인 도장 날인 필수</a:t>
            </a:r>
            <a:r>
              <a:rPr lang="en-US" altLang="ko-KR" sz="27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)</a:t>
            </a:r>
          </a:p>
          <a:p>
            <a:pPr latinLnBrk="1">
              <a:lnSpc>
                <a:spcPct val="150000"/>
              </a:lnSpc>
            </a:pPr>
            <a:r>
              <a:rPr lang="en-US" altLang="ko-KR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3. </a:t>
            </a:r>
            <a:r>
              <a:rPr lang="ko-KR" altLang="en-US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양도인 신분증 사본</a:t>
            </a:r>
            <a:endParaRPr lang="en-US" altLang="ko-KR" sz="42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4. </a:t>
            </a:r>
            <a:r>
              <a:rPr lang="ko-KR" altLang="en-US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책임보험가입증명서</a:t>
            </a:r>
          </a:p>
        </p:txBody>
      </p:sp>
      <p:cxnSp>
        <p:nvCxnSpPr>
          <p:cNvPr id="28" name="직선 연결선 27"/>
          <p:cNvCxnSpPr/>
          <p:nvPr/>
        </p:nvCxnSpPr>
        <p:spPr>
          <a:xfrm>
            <a:off x="2287794" y="2124236"/>
            <a:ext cx="361584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2287794" y="1376710"/>
            <a:ext cx="13157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3. </a:t>
            </a:r>
            <a:r>
              <a:rPr lang="ko-KR" altLang="en-US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변경신고 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(</a:t>
            </a:r>
            <a:r>
              <a:rPr lang="ko-KR" altLang="en-US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사용하던 번호판 그대로 이륜차 매매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)</a:t>
            </a:r>
            <a:endParaRPr lang="ko-KR" altLang="en-US" sz="3600" b="1" dirty="0">
              <a:solidFill>
                <a:prstClr val="white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564" y="1495127"/>
            <a:ext cx="1610301" cy="53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492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3095330" y="4229009"/>
            <a:ext cx="653751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2287794" y="2111165"/>
            <a:ext cx="13716000" cy="68768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1"/>
            <a:endParaRPr lang="ko-KR" altLang="en-US" sz="270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38" y="2457233"/>
            <a:ext cx="5508612" cy="6184746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  <p:sp>
        <p:nvSpPr>
          <p:cNvPr id="6" name="직사각형 5"/>
          <p:cNvSpPr/>
          <p:nvPr/>
        </p:nvSpPr>
        <p:spPr>
          <a:xfrm>
            <a:off x="2732834" y="2647391"/>
            <a:ext cx="3254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ko-KR" altLang="en-US" sz="6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작성 서류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2687804" y="3955368"/>
            <a:ext cx="595387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ko-KR" altLang="en-US" sz="48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사용폐지신고서</a:t>
            </a:r>
            <a:endParaRPr lang="en-US" altLang="ko-KR" sz="48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ko-KR" altLang="en-US" sz="48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번호판 및 봉인 반납</a:t>
            </a:r>
            <a:endParaRPr lang="en-US" altLang="ko-KR" sz="48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2287794" y="2124236"/>
            <a:ext cx="361584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2287794" y="1376710"/>
            <a:ext cx="13157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4. </a:t>
            </a:r>
            <a:r>
              <a:rPr lang="ko-KR" altLang="en-US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폐지신고</a:t>
            </a:r>
            <a:r>
              <a:rPr lang="ko-KR" altLang="en-US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(</a:t>
            </a:r>
            <a:r>
              <a:rPr lang="ko-KR" altLang="en-US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사용하지 않고자 할 경우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)</a:t>
            </a:r>
            <a:endParaRPr lang="ko-KR" altLang="en-US" sz="3600" b="1" dirty="0">
              <a:solidFill>
                <a:prstClr val="white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564" y="1495127"/>
            <a:ext cx="1610301" cy="53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4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3095330" y="4229009"/>
            <a:ext cx="653751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2287794" y="2111165"/>
            <a:ext cx="13716000" cy="68768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1"/>
            <a:endParaRPr lang="ko-KR" altLang="en-US" sz="270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163" y="2284475"/>
            <a:ext cx="7911404" cy="6543344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  <p:cxnSp>
        <p:nvCxnSpPr>
          <p:cNvPr id="28" name="직선 연결선 27"/>
          <p:cNvCxnSpPr/>
          <p:nvPr/>
        </p:nvCxnSpPr>
        <p:spPr>
          <a:xfrm>
            <a:off x="2287794" y="2124236"/>
            <a:ext cx="361584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2287794" y="1386524"/>
            <a:ext cx="13157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ko-KR" altLang="en-US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참고자료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- </a:t>
            </a:r>
            <a:r>
              <a:rPr lang="ko-KR" altLang="en-US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양도증명서</a:t>
            </a:r>
            <a:endParaRPr lang="ko-KR" altLang="en-US" sz="3600" b="1" dirty="0">
              <a:solidFill>
                <a:prstClr val="white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8755988" y="6979704"/>
            <a:ext cx="864096" cy="756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70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4" name="사각형 설명선 3"/>
          <p:cNvSpPr/>
          <p:nvPr/>
        </p:nvSpPr>
        <p:spPr>
          <a:xfrm>
            <a:off x="8725565" y="5793824"/>
            <a:ext cx="2394123" cy="1010202"/>
          </a:xfrm>
          <a:prstGeom prst="wedgeRectCallout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r>
              <a:rPr lang="ko-KR" altLang="en-US" sz="30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양도인 도장 필수 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564" y="1495127"/>
            <a:ext cx="1610301" cy="53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780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3095330" y="4229009"/>
            <a:ext cx="653751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2287794" y="2123390"/>
            <a:ext cx="13716000" cy="68768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1"/>
            <a:endParaRPr lang="ko-KR" altLang="en-US" sz="270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2287794" y="2111162"/>
            <a:ext cx="361584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2287794" y="1376710"/>
            <a:ext cx="13157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ko-KR" altLang="en-US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당부의 말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…</a:t>
            </a:r>
            <a:endParaRPr lang="ko-KR" altLang="en-US" sz="3600" b="1" dirty="0">
              <a:solidFill>
                <a:prstClr val="white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564" y="1495127"/>
            <a:ext cx="1610301" cy="539925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3375325" y="3207343"/>
            <a:ext cx="1165039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50000"/>
              </a:lnSpc>
            </a:pPr>
            <a:r>
              <a:rPr lang="ko-KR" altLang="en-US" sz="54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관공서 출입 시 본인을 증명할 수 있는 </a:t>
            </a:r>
            <a:endParaRPr lang="en-US" altLang="ko-KR" sz="54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algn="ctr" latinLnBrk="1">
              <a:lnSpc>
                <a:spcPct val="150000"/>
              </a:lnSpc>
            </a:pPr>
            <a:r>
              <a:rPr lang="ko-KR" altLang="en-US" sz="9000" b="1" u="sng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신분증 지참</a:t>
            </a:r>
            <a:r>
              <a:rPr lang="ko-KR" altLang="en-US" sz="54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은 필수입니다</a:t>
            </a:r>
            <a:r>
              <a:rPr lang="en-US" altLang="ko-KR" sz="54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.</a:t>
            </a:r>
          </a:p>
          <a:p>
            <a:pPr algn="ctr" latinLnBrk="1">
              <a:lnSpc>
                <a:spcPct val="150000"/>
              </a:lnSpc>
            </a:pPr>
            <a:r>
              <a:rPr lang="ko-KR" altLang="en-US" sz="54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★구비 서류 미비 시 등록 불가★</a:t>
            </a:r>
            <a:endParaRPr lang="en-US" altLang="ko-KR" sz="54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2007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그룹 1018"/>
          <p:cNvGrpSpPr/>
          <p:nvPr/>
        </p:nvGrpSpPr>
        <p:grpSpPr>
          <a:xfrm>
            <a:off x="-204581" y="646495"/>
            <a:ext cx="18947457" cy="9831005"/>
            <a:chOff x="-356981" y="-436295"/>
            <a:chExt cx="18947457" cy="1085982"/>
          </a:xfrm>
        </p:grpSpPr>
        <p:pic>
          <p:nvPicPr>
            <p:cNvPr id="85" name="Object 6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>
            <a:off x="-716886" y="5705781"/>
            <a:ext cx="19124136" cy="3741838"/>
            <a:chOff x="-716886" y="5705781"/>
            <a:chExt cx="19124136" cy="37418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16886" y="5705781"/>
              <a:ext cx="19124136" cy="37418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105665" y="5705781"/>
            <a:ext cx="19629475" cy="21429"/>
            <a:chOff x="-1105665" y="5705781"/>
            <a:chExt cx="19629475" cy="2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105665" y="5705781"/>
              <a:ext cx="19629475" cy="21429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14716" y="2998496"/>
            <a:ext cx="8116300" cy="610624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71378" y="1005387"/>
            <a:ext cx="11629889" cy="2188575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06739" y="2176548"/>
            <a:ext cx="6164157" cy="83045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3222932" y="1083342"/>
            <a:ext cx="3167544" cy="606530"/>
            <a:chOff x="13222932" y="1083342"/>
            <a:chExt cx="3167544" cy="606530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78749" y="819666"/>
              <a:ext cx="6335088" cy="1213059"/>
            </a:xfrm>
            <a:prstGeom prst="rect">
              <a:avLst/>
            </a:prstGeom>
          </p:spPr>
        </p:pic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222932" y="1083342"/>
              <a:ext cx="3167544" cy="606530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434001" y="1154477"/>
            <a:ext cx="2847166" cy="606005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746164" y="4061785"/>
            <a:ext cx="6179830" cy="813697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770382" y="4614470"/>
            <a:ext cx="8127338" cy="118930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840859" y="6406744"/>
            <a:ext cx="2220309" cy="2805887"/>
            <a:chOff x="9840857" y="6406742"/>
            <a:chExt cx="2220309" cy="2805887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9840857" y="6406742"/>
              <a:ext cx="2220309" cy="2216409"/>
              <a:chOff x="9840857" y="6406742"/>
              <a:chExt cx="2220309" cy="2216409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9840857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10759935" y="8423150"/>
              <a:ext cx="382154" cy="382154"/>
              <a:chOff x="10759935" y="8423150"/>
              <a:chExt cx="382154" cy="382154"/>
            </a:xfrm>
          </p:grpSpPr>
          <p:grpSp>
            <p:nvGrpSpPr>
              <p:cNvPr id="1007" name="그룹 1007"/>
              <p:cNvGrpSpPr/>
              <p:nvPr/>
            </p:nvGrpSpPr>
            <p:grpSpPr>
              <a:xfrm>
                <a:off x="10759935" y="8423150"/>
                <a:ext cx="382154" cy="382154"/>
                <a:chOff x="10759935" y="8423150"/>
                <a:chExt cx="382154" cy="382154"/>
              </a:xfrm>
            </p:grpSpPr>
            <p:pic>
              <p:nvPicPr>
                <p:cNvPr id="25" name="Object 24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075993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0697026" y="8408530"/>
                <a:ext cx="557820" cy="465696"/>
              </a:xfrm>
              <a:prstGeom prst="rect">
                <a:avLst/>
              </a:prstGeom>
            </p:spPr>
          </p:pic>
        </p:grpSp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01402" y="8759535"/>
              <a:ext cx="2381258" cy="666830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560591" y="6406744"/>
            <a:ext cx="2220309" cy="2805887"/>
            <a:chOff x="12560589" y="6406742"/>
            <a:chExt cx="2220309" cy="2805887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2560589" y="6406742"/>
              <a:ext cx="2220309" cy="2216409"/>
              <a:chOff x="12560589" y="6406742"/>
              <a:chExt cx="2220309" cy="2216409"/>
            </a:xfrm>
          </p:grpSpPr>
          <p:pic>
            <p:nvPicPr>
              <p:cNvPr id="33" name="Object 32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2560589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>
              <a:off x="13499845" y="8423150"/>
              <a:ext cx="382154" cy="382154"/>
              <a:chOff x="13499845" y="8423150"/>
              <a:chExt cx="382154" cy="382154"/>
            </a:xfrm>
          </p:grpSpPr>
          <p:grpSp>
            <p:nvGrpSpPr>
              <p:cNvPr id="1011" name="그룹 1011"/>
              <p:cNvGrpSpPr/>
              <p:nvPr/>
            </p:nvGrpSpPr>
            <p:grpSpPr>
              <a:xfrm>
                <a:off x="13499845" y="8423150"/>
                <a:ext cx="382154" cy="382154"/>
                <a:chOff x="13499845" y="8423150"/>
                <a:chExt cx="382154" cy="382154"/>
              </a:xfrm>
            </p:grpSpPr>
            <p:pic>
              <p:nvPicPr>
                <p:cNvPr id="37" name="Object 36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349984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39" name="Object 38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3448834" y="8408526"/>
                <a:ext cx="555905" cy="465696"/>
              </a:xfrm>
              <a:prstGeom prst="rect">
                <a:avLst/>
              </a:prstGeom>
            </p:spPr>
          </p:pic>
        </p:grpSp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681993" y="8786802"/>
              <a:ext cx="2040582" cy="64295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5280321" y="6406742"/>
            <a:ext cx="2220309" cy="2805887"/>
            <a:chOff x="15280321" y="6406742"/>
            <a:chExt cx="2220309" cy="2805887"/>
          </a:xfrm>
        </p:grpSpPr>
        <p:grpSp>
          <p:nvGrpSpPr>
            <p:cNvPr id="1013" name="그룹 1013"/>
            <p:cNvGrpSpPr/>
            <p:nvPr/>
          </p:nvGrpSpPr>
          <p:grpSpPr>
            <a:xfrm>
              <a:off x="15280321" y="6406742"/>
              <a:ext cx="2220309" cy="2216409"/>
              <a:chOff x="15280321" y="6406742"/>
              <a:chExt cx="2220309" cy="2216409"/>
            </a:xfrm>
          </p:grpSpPr>
          <p:pic>
            <p:nvPicPr>
              <p:cNvPr id="45" name="Object 44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5280321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4" name="그룹 1014"/>
            <p:cNvGrpSpPr/>
            <p:nvPr/>
          </p:nvGrpSpPr>
          <p:grpSpPr>
            <a:xfrm>
              <a:off x="16199399" y="8423150"/>
              <a:ext cx="382154" cy="382154"/>
              <a:chOff x="16199399" y="8423150"/>
              <a:chExt cx="382154" cy="382154"/>
            </a:xfrm>
          </p:grpSpPr>
          <p:grpSp>
            <p:nvGrpSpPr>
              <p:cNvPr id="1015" name="그룹 1015"/>
              <p:cNvGrpSpPr/>
              <p:nvPr/>
            </p:nvGrpSpPr>
            <p:grpSpPr>
              <a:xfrm>
                <a:off x="16199399" y="8423150"/>
                <a:ext cx="382154" cy="382154"/>
                <a:chOff x="16199399" y="8423150"/>
                <a:chExt cx="382154" cy="382154"/>
              </a:xfrm>
            </p:grpSpPr>
            <p:pic>
              <p:nvPicPr>
                <p:cNvPr id="49" name="Object 48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6199399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51" name="Object 50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6150802" y="8408526"/>
                <a:ext cx="553762" cy="465696"/>
              </a:xfrm>
              <a:prstGeom prst="rect">
                <a:avLst/>
              </a:prstGeom>
            </p:spPr>
          </p:pic>
        </p:grpSp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277469" y="8786802"/>
              <a:ext cx="2153944" cy="642954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881221" y="3792857"/>
            <a:ext cx="8261636" cy="5649890"/>
            <a:chOff x="881221" y="3792857"/>
            <a:chExt cx="8261636" cy="5649890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1221" y="3792857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461563" y="3771431"/>
            <a:ext cx="19452819" cy="21429"/>
            <a:chOff x="-461563" y="3771429"/>
            <a:chExt cx="19452819" cy="21429"/>
          </a:xfrm>
        </p:grpSpPr>
        <p:pic>
          <p:nvPicPr>
            <p:cNvPr id="62" name="Object 61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6295591" y="6617754"/>
            <a:ext cx="5677869" cy="21429"/>
            <a:chOff x="6295589" y="6617752"/>
            <a:chExt cx="5677869" cy="21429"/>
          </a:xfrm>
        </p:grpSpPr>
        <p:pic>
          <p:nvPicPr>
            <p:cNvPr id="65" name="Object 64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6295589" y="6617752"/>
              <a:ext cx="5677869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-1956523" y="6617752"/>
            <a:ext cx="5677869" cy="21429"/>
            <a:chOff x="-1956523" y="6617752"/>
            <a:chExt cx="5677869" cy="21429"/>
          </a:xfrm>
        </p:grpSpPr>
        <p:pic>
          <p:nvPicPr>
            <p:cNvPr id="68" name="Object 67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-1956523" y="6617752"/>
              <a:ext cx="5677869" cy="21429"/>
            </a:xfrm>
            <a:prstGeom prst="rect">
              <a:avLst/>
            </a:prstGeom>
          </p:spPr>
        </p:pic>
      </p:grpSp>
      <p:pic>
        <p:nvPicPr>
          <p:cNvPr id="70" name="Object 69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9744222" y="5819239"/>
            <a:ext cx="2352749" cy="693368"/>
          </a:xfrm>
          <a:prstGeom prst="rect">
            <a:avLst/>
          </a:prstGeom>
        </p:spPr>
      </p:pic>
      <p:pic>
        <p:nvPicPr>
          <p:cNvPr id="71" name="Object 70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2633521" y="118298"/>
            <a:ext cx="6362728" cy="476024"/>
          </a:xfrm>
          <a:prstGeom prst="rect">
            <a:avLst/>
          </a:prstGeom>
        </p:spPr>
      </p:pic>
      <p:pic>
        <p:nvPicPr>
          <p:cNvPr id="72" name="Object 71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31699" y="166498"/>
            <a:ext cx="1948947" cy="427128"/>
          </a:xfrm>
          <a:prstGeom prst="rect">
            <a:avLst/>
          </a:prstGeom>
        </p:spPr>
      </p:pic>
      <p:grpSp>
        <p:nvGrpSpPr>
          <p:cNvPr id="1021" name="그룹 1021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74" name="Object 73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76" name="Object 75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561099" y="48658"/>
            <a:ext cx="8055948" cy="627576"/>
          </a:xfrm>
          <a:prstGeom prst="rect">
            <a:avLst/>
          </a:prstGeom>
        </p:spPr>
      </p:pic>
      <p:grpSp>
        <p:nvGrpSpPr>
          <p:cNvPr id="1022" name="그룹 1022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78" name="Object 77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pic>
        <p:nvPicPr>
          <p:cNvPr id="80" name="Object 79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81" name="Object 80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23" name="그룹 1023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83" name="Object 82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86" name="Object 85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890745" y="3796952"/>
            <a:ext cx="8261636" cy="5649890"/>
            <a:chOff x="898364" y="3790952"/>
            <a:chExt cx="8261636" cy="5649890"/>
          </a:xfrm>
        </p:grpSpPr>
        <p:pic>
          <p:nvPicPr>
            <p:cNvPr id="89" name="Object 88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98364" y="3790952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884716" y="3790810"/>
            <a:ext cx="8261636" cy="5649890"/>
            <a:chOff x="886935" y="3779524"/>
            <a:chExt cx="8261636" cy="5649890"/>
          </a:xfrm>
        </p:grpSpPr>
        <p:pic>
          <p:nvPicPr>
            <p:cNvPr id="92" name="Object 91"/>
            <p:cNvPicPr>
              <a:picLocks noChangeAspect="1"/>
            </p:cNvPicPr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86935" y="3779524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887731" y="3797341"/>
            <a:ext cx="8261636" cy="5649890"/>
            <a:chOff x="885031" y="3787143"/>
            <a:chExt cx="8261636" cy="5649890"/>
          </a:xfrm>
        </p:grpSpPr>
        <p:pic>
          <p:nvPicPr>
            <p:cNvPr id="95" name="Object 94"/>
            <p:cNvPicPr>
              <a:picLocks noChangeAspect="1"/>
            </p:cNvPicPr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85031" y="3787143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899155" y="3797341"/>
            <a:ext cx="8261636" cy="5649890"/>
            <a:chOff x="892650" y="3794762"/>
            <a:chExt cx="8261636" cy="5649890"/>
          </a:xfrm>
        </p:grpSpPr>
        <p:pic>
          <p:nvPicPr>
            <p:cNvPr id="98" name="Object 97"/>
            <p:cNvPicPr>
              <a:picLocks noChangeAspect="1"/>
            </p:cNvPicPr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92650" y="3794762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887731" y="3803571"/>
            <a:ext cx="8261636" cy="5649890"/>
            <a:chOff x="890745" y="3792857"/>
            <a:chExt cx="8261636" cy="5649890"/>
          </a:xfrm>
        </p:grpSpPr>
        <p:pic>
          <p:nvPicPr>
            <p:cNvPr id="101" name="Object 100"/>
            <p:cNvPicPr>
              <a:picLocks noChangeAspect="1"/>
            </p:cNvPicPr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90745" y="3792857"/>
              <a:ext cx="8261636" cy="5649890"/>
            </a:xfrm>
            <a:prstGeom prst="rect">
              <a:avLst/>
            </a:prstGeom>
          </p:spPr>
        </p:pic>
      </p:grpSp>
      <p:pic>
        <p:nvPicPr>
          <p:cNvPr id="103" name="Object 102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grpSp>
        <p:nvGrpSpPr>
          <p:cNvPr id="1030" name="그룹 1030"/>
          <p:cNvGrpSpPr/>
          <p:nvPr/>
        </p:nvGrpSpPr>
        <p:grpSpPr>
          <a:xfrm>
            <a:off x="4292979" y="2992886"/>
            <a:ext cx="1628601" cy="1628601"/>
            <a:chOff x="4292977" y="2992884"/>
            <a:chExt cx="1628601" cy="1628601"/>
          </a:xfrm>
        </p:grpSpPr>
        <p:grpSp>
          <p:nvGrpSpPr>
            <p:cNvPr id="1031" name="그룹 1031"/>
            <p:cNvGrpSpPr/>
            <p:nvPr/>
          </p:nvGrpSpPr>
          <p:grpSpPr>
            <a:xfrm>
              <a:off x="4292977" y="2992884"/>
              <a:ext cx="1628601" cy="1628601"/>
              <a:chOff x="4292977" y="2992884"/>
              <a:chExt cx="1628601" cy="1628601"/>
            </a:xfrm>
          </p:grpSpPr>
          <p:pic>
            <p:nvPicPr>
              <p:cNvPr id="106" name="Object 105"/>
              <p:cNvPicPr>
                <a:picLocks noChangeAspect="1"/>
              </p:cNvPicPr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3549544" y="2249451"/>
                <a:ext cx="3257202" cy="3257202"/>
              </a:xfrm>
              <a:prstGeom prst="rect">
                <a:avLst/>
              </a:prstGeom>
            </p:spPr>
          </p:pic>
          <p:pic>
            <p:nvPicPr>
              <p:cNvPr id="107" name="Object 106"/>
              <p:cNvPicPr>
                <a:picLocks noChangeAspect="1"/>
              </p:cNvPicPr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4292977" y="2992884"/>
                <a:ext cx="1628601" cy="1628601"/>
              </a:xfrm>
              <a:prstGeom prst="rect">
                <a:avLst/>
              </a:prstGeom>
            </p:spPr>
          </p:pic>
        </p:grpSp>
        <p:pic>
          <p:nvPicPr>
            <p:cNvPr id="109" name="Object 108"/>
            <p:cNvPicPr>
              <a:picLocks noChangeAspect="1"/>
            </p:cNvPicPr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069252" y="3242541"/>
              <a:ext cx="1929881" cy="660119"/>
            </a:xfrm>
            <a:prstGeom prst="rect">
              <a:avLst/>
            </a:prstGeom>
          </p:spPr>
        </p:pic>
        <p:pic>
          <p:nvPicPr>
            <p:cNvPr id="110" name="Object 109"/>
            <p:cNvPicPr>
              <a:picLocks noChangeAspect="1"/>
            </p:cNvPicPr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274455" y="3496198"/>
              <a:ext cx="1837762" cy="1053314"/>
            </a:xfrm>
            <a:prstGeom prst="rect">
              <a:avLst/>
            </a:prstGeom>
          </p:spPr>
        </p:pic>
      </p:grpSp>
      <p:sp>
        <p:nvSpPr>
          <p:cNvPr id="82" name="TextBox 81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Lucida Sans Typewriter" panose="020B0509030504030204" pitchFamily="49" charset="0"/>
              </a:rPr>
              <a:t>04</a:t>
            </a:r>
            <a:endParaRPr lang="ko-KR" altLang="en-US" b="1" dirty="0">
              <a:solidFill>
                <a:schemeClr val="bg1"/>
              </a:solidFill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0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3343" y="568441"/>
            <a:ext cx="17039029" cy="9148833"/>
            <a:chOff x="623343" y="568441"/>
            <a:chExt cx="17039029" cy="9148833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343" y="568441"/>
              <a:ext cx="17039029" cy="9148833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1788" y="3488289"/>
            <a:ext cx="9958191" cy="1332162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4123" y="3940990"/>
            <a:ext cx="13179870" cy="385732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4762870" y="568441"/>
            <a:ext cx="2899502" cy="1616807"/>
            <a:chOff x="14762870" y="568441"/>
            <a:chExt cx="2899502" cy="1616807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16212621" y="568441"/>
              <a:ext cx="1225649" cy="1326279"/>
              <a:chOff x="16212621" y="568441"/>
              <a:chExt cx="1225649" cy="1326279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212621" y="568441"/>
                <a:ext cx="1225649" cy="1326279"/>
              </a:xfrm>
              <a:prstGeom prst="rect">
                <a:avLst/>
              </a:prstGeom>
            </p:spPr>
          </p:pic>
        </p:grpSp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93875" y="1365527"/>
              <a:ext cx="4108590" cy="1469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18555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3343" y="568441"/>
            <a:ext cx="17039029" cy="9148833"/>
            <a:chOff x="623343" y="568441"/>
            <a:chExt cx="17039029" cy="9148833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343" y="568441"/>
              <a:ext cx="17039029" cy="914883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187004" y="3348676"/>
            <a:ext cx="4215030" cy="22581"/>
            <a:chOff x="7187004" y="3348674"/>
            <a:chExt cx="4215030" cy="2258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87004" y="3348674"/>
              <a:ext cx="4215030" cy="22581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5165" y="2312071"/>
            <a:ext cx="1473334" cy="1165353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97606" y="3436282"/>
            <a:ext cx="5330781" cy="1505390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08743" y="5086257"/>
            <a:ext cx="4994304" cy="2530352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517137" y="3387882"/>
            <a:ext cx="4424271" cy="23701"/>
            <a:chOff x="12517135" y="3387880"/>
            <a:chExt cx="4424271" cy="2370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17135" y="3387880"/>
              <a:ext cx="4424271" cy="23701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005533" y="2295853"/>
            <a:ext cx="1540342" cy="1229504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109805" y="3436282"/>
            <a:ext cx="5316010" cy="1505390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394506" y="5020221"/>
            <a:ext cx="4257811" cy="2530277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6929" y="4094815"/>
            <a:ext cx="6345693" cy="2681798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4762870" y="568441"/>
            <a:ext cx="2899502" cy="1616807"/>
            <a:chOff x="14762870" y="568441"/>
            <a:chExt cx="2899502" cy="1616807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16212621" y="568441"/>
              <a:ext cx="1225649" cy="1326279"/>
              <a:chOff x="16212621" y="568441"/>
              <a:chExt cx="1225649" cy="1326279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212621" y="568441"/>
                <a:ext cx="1225649" cy="1326279"/>
              </a:xfrm>
              <a:prstGeom prst="rect">
                <a:avLst/>
              </a:prstGeom>
            </p:spPr>
          </p:pic>
        </p:grpSp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193875" y="1365527"/>
              <a:ext cx="4108590" cy="1469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50196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3810" y="566667"/>
            <a:ext cx="17038095" cy="9152381"/>
            <a:chOff x="623810" y="566667"/>
            <a:chExt cx="17038095" cy="91523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810" y="566667"/>
              <a:ext cx="17038095" cy="9152381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2908" y="3173823"/>
            <a:ext cx="13063348" cy="6507986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23810" y="871429"/>
            <a:ext cx="16868375" cy="1426360"/>
            <a:chOff x="623810" y="871429"/>
            <a:chExt cx="16868375" cy="142636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280" y="566899"/>
              <a:ext cx="7072242" cy="2644480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14937125" y="871429"/>
              <a:ext cx="2555059" cy="1424741"/>
              <a:chOff x="14937125" y="871429"/>
              <a:chExt cx="2555059" cy="1424741"/>
            </a:xfrm>
          </p:grpSpPr>
          <p:grpSp>
            <p:nvGrpSpPr>
              <p:cNvPr id="1005" name="그룹 1005"/>
              <p:cNvGrpSpPr/>
              <p:nvPr/>
            </p:nvGrpSpPr>
            <p:grpSpPr>
              <a:xfrm>
                <a:off x="16214654" y="871429"/>
                <a:ext cx="1080049" cy="1168726"/>
                <a:chOff x="16214654" y="871429"/>
                <a:chExt cx="1080049" cy="1168726"/>
              </a:xfrm>
            </p:grpSpPr>
            <p:pic>
              <p:nvPicPr>
                <p:cNvPr id="13" name="Object 12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6214654" y="871429"/>
                  <a:ext cx="1080049" cy="1168726"/>
                </a:xfrm>
                <a:prstGeom prst="rect">
                  <a:avLst/>
                </a:prstGeom>
              </p:spPr>
            </p:pic>
          </p:grpSp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4435575" y="1567304"/>
                <a:ext cx="3621466" cy="130596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254090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3810" y="566667"/>
            <a:ext cx="17038095" cy="9152381"/>
            <a:chOff x="623810" y="566667"/>
            <a:chExt cx="17038095" cy="91523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810" y="566667"/>
              <a:ext cx="17038095" cy="915238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428638" y="4189078"/>
            <a:ext cx="3648098" cy="3902051"/>
            <a:chOff x="1428638" y="4189078"/>
            <a:chExt cx="3648098" cy="390205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638" y="4189078"/>
              <a:ext cx="3648098" cy="390205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29167" y="4189078"/>
            <a:ext cx="3617111" cy="2752563"/>
            <a:chOff x="1429167" y="4189078"/>
            <a:chExt cx="3617111" cy="275256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9167" y="4189078"/>
              <a:ext cx="3617111" cy="2752563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52857" y="7377577"/>
            <a:ext cx="3605010" cy="81555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5422006" y="4205177"/>
            <a:ext cx="3635993" cy="3902051"/>
            <a:chOff x="5422004" y="4205175"/>
            <a:chExt cx="3635993" cy="3902051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22004" y="4205175"/>
              <a:ext cx="3635993" cy="390205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5422532" y="4205177"/>
            <a:ext cx="3619368" cy="2752563"/>
            <a:chOff x="5422532" y="4205175"/>
            <a:chExt cx="3619368" cy="2752563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22532" y="4205175"/>
              <a:ext cx="3619368" cy="2752563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90243" y="7393674"/>
            <a:ext cx="3545810" cy="815552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3879461" y="4150983"/>
            <a:ext cx="1145204" cy="609334"/>
            <a:chOff x="13879461" y="4150983"/>
            <a:chExt cx="1145204" cy="60933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79461" y="4150983"/>
              <a:ext cx="1145204" cy="60933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9410884" y="4205177"/>
            <a:ext cx="3421219" cy="3902051"/>
            <a:chOff x="9410882" y="4205175"/>
            <a:chExt cx="3421219" cy="3902051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10882" y="4205175"/>
              <a:ext cx="3421219" cy="3902051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200398" y="7414637"/>
            <a:ext cx="3917430" cy="795621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623810" y="871429"/>
            <a:ext cx="16868375" cy="1426360"/>
            <a:chOff x="623810" y="871429"/>
            <a:chExt cx="16868375" cy="142636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280" y="566899"/>
              <a:ext cx="7072242" cy="2644480"/>
            </a:xfrm>
            <a:prstGeom prst="rect">
              <a:avLst/>
            </a:prstGeom>
          </p:spPr>
        </p:pic>
        <p:grpSp>
          <p:nvGrpSpPr>
            <p:cNvPr id="1010" name="그룹 1010"/>
            <p:cNvGrpSpPr/>
            <p:nvPr/>
          </p:nvGrpSpPr>
          <p:grpSpPr>
            <a:xfrm>
              <a:off x="14937125" y="871429"/>
              <a:ext cx="2555059" cy="1424741"/>
              <a:chOff x="14937125" y="871429"/>
              <a:chExt cx="2555059" cy="1424741"/>
            </a:xfrm>
          </p:grpSpPr>
          <p:grpSp>
            <p:nvGrpSpPr>
              <p:cNvPr id="1011" name="그룹 1011"/>
              <p:cNvGrpSpPr/>
              <p:nvPr/>
            </p:nvGrpSpPr>
            <p:grpSpPr>
              <a:xfrm>
                <a:off x="16214654" y="871429"/>
                <a:ext cx="1080049" cy="1168726"/>
                <a:chOff x="16214654" y="871429"/>
                <a:chExt cx="1080049" cy="1168726"/>
              </a:xfrm>
            </p:grpSpPr>
            <p:pic>
              <p:nvPicPr>
                <p:cNvPr id="33" name="Object 32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6214654" y="871429"/>
                  <a:ext cx="1080049" cy="1168726"/>
                </a:xfrm>
                <a:prstGeom prst="rect">
                  <a:avLst/>
                </a:prstGeom>
              </p:spPr>
            </p:pic>
          </p:grpSp>
          <p:pic>
            <p:nvPicPr>
              <p:cNvPr id="35" name="Object 34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4435575" y="1567304"/>
                <a:ext cx="3621466" cy="1305961"/>
              </a:xfrm>
              <a:prstGeom prst="rect">
                <a:avLst/>
              </a:prstGeom>
            </p:spPr>
          </p:pic>
        </p:grpSp>
      </p:grpSp>
      <p:grpSp>
        <p:nvGrpSpPr>
          <p:cNvPr id="1012" name="그룹 1012"/>
          <p:cNvGrpSpPr/>
          <p:nvPr/>
        </p:nvGrpSpPr>
        <p:grpSpPr>
          <a:xfrm>
            <a:off x="13314058" y="4205177"/>
            <a:ext cx="3421219" cy="3902051"/>
            <a:chOff x="13314056" y="4205175"/>
            <a:chExt cx="3421219" cy="3902051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314056" y="4205175"/>
              <a:ext cx="3421219" cy="3902051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3314058" y="4189080"/>
            <a:ext cx="3420691" cy="2752563"/>
            <a:chOff x="13314056" y="4189078"/>
            <a:chExt cx="3420691" cy="275256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314056" y="4189078"/>
              <a:ext cx="3420691" cy="275256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9410884" y="4189080"/>
            <a:ext cx="3421219" cy="2752563"/>
            <a:chOff x="9410882" y="4189078"/>
            <a:chExt cx="3421219" cy="2752563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10882" y="4189078"/>
              <a:ext cx="3421219" cy="275256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3314058" y="4172982"/>
            <a:ext cx="3421219" cy="2768660"/>
            <a:chOff x="13314056" y="4172982"/>
            <a:chExt cx="3421219" cy="2768660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314056" y="4172982"/>
              <a:ext cx="3421219" cy="2768660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2588143" y="7385971"/>
            <a:ext cx="4434238" cy="8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026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3810" y="566667"/>
            <a:ext cx="17038095" cy="9152381"/>
            <a:chOff x="623810" y="566667"/>
            <a:chExt cx="17038095" cy="91523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810" y="566667"/>
              <a:ext cx="17038095" cy="9152381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962" y="3867305"/>
            <a:ext cx="9230333" cy="4954457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634" y="2533700"/>
            <a:ext cx="11767903" cy="1814779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79655" y="3829210"/>
            <a:ext cx="8650523" cy="502442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23810" y="871429"/>
            <a:ext cx="16868375" cy="1426360"/>
            <a:chOff x="623810" y="871429"/>
            <a:chExt cx="16868375" cy="142636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9280" y="566899"/>
              <a:ext cx="8337337" cy="2644480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14937125" y="871429"/>
              <a:ext cx="2555059" cy="1424741"/>
              <a:chOff x="14937125" y="871429"/>
              <a:chExt cx="2555059" cy="1424741"/>
            </a:xfrm>
          </p:grpSpPr>
          <p:grpSp>
            <p:nvGrpSpPr>
              <p:cNvPr id="1005" name="그룹 1005"/>
              <p:cNvGrpSpPr/>
              <p:nvPr/>
            </p:nvGrpSpPr>
            <p:grpSpPr>
              <a:xfrm>
                <a:off x="16214654" y="871429"/>
                <a:ext cx="1080049" cy="1168726"/>
                <a:chOff x="16214654" y="871429"/>
                <a:chExt cx="1080049" cy="1168726"/>
              </a:xfrm>
            </p:grpSpPr>
            <p:pic>
              <p:nvPicPr>
                <p:cNvPr id="15" name="Object 14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6214654" y="871429"/>
                  <a:ext cx="1080049" cy="1168726"/>
                </a:xfrm>
                <a:prstGeom prst="rect">
                  <a:avLst/>
                </a:prstGeom>
              </p:spPr>
            </p:pic>
          </p:grpSp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4435575" y="1567304"/>
                <a:ext cx="3621466" cy="130596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903359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3810" y="566667"/>
            <a:ext cx="17038095" cy="9152381"/>
            <a:chOff x="623810" y="566667"/>
            <a:chExt cx="17038095" cy="91523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810" y="566667"/>
              <a:ext cx="17038095" cy="915238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560101" y="3699248"/>
            <a:ext cx="4827190" cy="5386466"/>
            <a:chOff x="1560101" y="3699248"/>
            <a:chExt cx="4827190" cy="538646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0101" y="3699248"/>
              <a:ext cx="4827190" cy="538646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2053834" y="3699248"/>
            <a:ext cx="3858525" cy="4399339"/>
            <a:chOff x="2053834" y="3699248"/>
            <a:chExt cx="3858525" cy="439933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3834" y="3699248"/>
              <a:ext cx="3858525" cy="439933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7345" y="8246011"/>
            <a:ext cx="4556507" cy="90080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6924751" y="3699248"/>
            <a:ext cx="4827190" cy="5386466"/>
            <a:chOff x="6924751" y="3699248"/>
            <a:chExt cx="4827190" cy="5386466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4751" y="3699248"/>
              <a:ext cx="4827190" cy="538646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7060891" y="3843216"/>
            <a:ext cx="4569364" cy="4255373"/>
            <a:chOff x="7060891" y="3843214"/>
            <a:chExt cx="4569364" cy="4255373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60891" y="3843214"/>
              <a:ext cx="4569364" cy="4255373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02849" y="8256040"/>
            <a:ext cx="4745878" cy="872564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7060891" y="3851629"/>
            <a:ext cx="4568888" cy="4224328"/>
            <a:chOff x="7060891" y="3851629"/>
            <a:chExt cx="4568888" cy="4224328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60891" y="3851629"/>
              <a:ext cx="4568888" cy="4224328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311959" y="3699248"/>
            <a:ext cx="4827190" cy="5386466"/>
            <a:chOff x="12311959" y="3699248"/>
            <a:chExt cx="4827190" cy="5386466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11959" y="3699248"/>
              <a:ext cx="4827190" cy="538646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3112784" y="3843216"/>
            <a:ext cx="3328321" cy="4255373"/>
            <a:chOff x="13112782" y="3843214"/>
            <a:chExt cx="3328321" cy="4255373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112782" y="3843214"/>
              <a:ext cx="3328321" cy="4255373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757528" y="8256040"/>
            <a:ext cx="5278145" cy="872564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623810" y="871429"/>
            <a:ext cx="16868375" cy="1424741"/>
            <a:chOff x="623810" y="871429"/>
            <a:chExt cx="16868375" cy="1424741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9280" y="566899"/>
              <a:ext cx="11728518" cy="2634690"/>
            </a:xfrm>
            <a:prstGeom prst="rect">
              <a:avLst/>
            </a:prstGeom>
          </p:spPr>
        </p:pic>
        <p:grpSp>
          <p:nvGrpSpPr>
            <p:cNvPr id="1011" name="그룹 1011"/>
            <p:cNvGrpSpPr/>
            <p:nvPr/>
          </p:nvGrpSpPr>
          <p:grpSpPr>
            <a:xfrm>
              <a:off x="14937125" y="871429"/>
              <a:ext cx="2555059" cy="1424741"/>
              <a:chOff x="14937125" y="871429"/>
              <a:chExt cx="2555059" cy="1424741"/>
            </a:xfrm>
          </p:grpSpPr>
          <p:grpSp>
            <p:nvGrpSpPr>
              <p:cNvPr id="1012" name="그룹 1012"/>
              <p:cNvGrpSpPr/>
              <p:nvPr/>
            </p:nvGrpSpPr>
            <p:grpSpPr>
              <a:xfrm>
                <a:off x="16214654" y="871429"/>
                <a:ext cx="1080049" cy="1168726"/>
                <a:chOff x="16214654" y="871429"/>
                <a:chExt cx="1080049" cy="1168726"/>
              </a:xfrm>
            </p:grpSpPr>
            <p:pic>
              <p:nvPicPr>
                <p:cNvPr id="36" name="Object 35"/>
                <p:cNvPicPr>
                  <a:picLocks noChangeAspect="1"/>
                </p:cNvPicPr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16214654" y="871429"/>
                  <a:ext cx="1080049" cy="1168726"/>
                </a:xfrm>
                <a:prstGeom prst="rect">
                  <a:avLst/>
                </a:prstGeom>
              </p:spPr>
            </p:pic>
          </p:grpSp>
          <p:pic>
            <p:nvPicPr>
              <p:cNvPr id="38" name="Object 37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4435575" y="1567304"/>
                <a:ext cx="3621466" cy="1305961"/>
              </a:xfrm>
              <a:prstGeom prst="rect">
                <a:avLst/>
              </a:prstGeom>
            </p:spPr>
          </p:pic>
        </p:grpSp>
      </p:grpSp>
      <p:pic>
        <p:nvPicPr>
          <p:cNvPr id="41" name="Object 4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30634" y="2219415"/>
            <a:ext cx="11767903" cy="181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593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3810" y="566667"/>
            <a:ext cx="17038095" cy="9152381"/>
            <a:chOff x="623810" y="566667"/>
            <a:chExt cx="17038095" cy="91523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810" y="566667"/>
              <a:ext cx="17038095" cy="915238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16340" y="3389215"/>
            <a:ext cx="5196084" cy="6171429"/>
            <a:chOff x="1116340" y="3389215"/>
            <a:chExt cx="5196084" cy="617142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6340" y="3389215"/>
              <a:ext cx="5196084" cy="61714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620695" y="3398741"/>
            <a:ext cx="5274370" cy="6171429"/>
            <a:chOff x="6620695" y="3398739"/>
            <a:chExt cx="5274370" cy="617142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0695" y="3398739"/>
              <a:ext cx="5274370" cy="617142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6824" y="2009891"/>
            <a:ext cx="12796074" cy="1814779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082584" y="5935523"/>
            <a:ext cx="5131869" cy="2864488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623810" y="871429"/>
            <a:ext cx="16868375" cy="1426360"/>
            <a:chOff x="623810" y="871429"/>
            <a:chExt cx="16868375" cy="1426360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9280" y="566899"/>
              <a:ext cx="8337337" cy="2644480"/>
            </a:xfrm>
            <a:prstGeom prst="rect">
              <a:avLst/>
            </a:prstGeom>
          </p:spPr>
        </p:pic>
        <p:grpSp>
          <p:nvGrpSpPr>
            <p:cNvPr id="1006" name="그룹 1006"/>
            <p:cNvGrpSpPr/>
            <p:nvPr/>
          </p:nvGrpSpPr>
          <p:grpSpPr>
            <a:xfrm>
              <a:off x="14937125" y="871429"/>
              <a:ext cx="2555059" cy="1424741"/>
              <a:chOff x="14937125" y="871429"/>
              <a:chExt cx="2555059" cy="1424741"/>
            </a:xfrm>
          </p:grpSpPr>
          <p:grpSp>
            <p:nvGrpSpPr>
              <p:cNvPr id="1007" name="그룹 1007"/>
              <p:cNvGrpSpPr/>
              <p:nvPr/>
            </p:nvGrpSpPr>
            <p:grpSpPr>
              <a:xfrm>
                <a:off x="16214654" y="871429"/>
                <a:ext cx="1080049" cy="1168726"/>
                <a:chOff x="16214654" y="871429"/>
                <a:chExt cx="1080049" cy="1168726"/>
              </a:xfrm>
            </p:grpSpPr>
            <p:pic>
              <p:nvPicPr>
                <p:cNvPr id="20" name="Object 19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6214654" y="871429"/>
                  <a:ext cx="1080049" cy="1168726"/>
                </a:xfrm>
                <a:prstGeom prst="rect">
                  <a:avLst/>
                </a:prstGeom>
              </p:spPr>
            </p:pic>
          </p:grpSp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4435575" y="1567304"/>
                <a:ext cx="3621466" cy="130596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942517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3810" y="566667"/>
            <a:ext cx="17038095" cy="9152381"/>
            <a:chOff x="623810" y="566667"/>
            <a:chExt cx="17038095" cy="91523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810" y="566667"/>
              <a:ext cx="17038095" cy="9152381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6824" y="2009891"/>
            <a:ext cx="12796074" cy="1814779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23810" y="871429"/>
            <a:ext cx="16868375" cy="1424741"/>
            <a:chOff x="623810" y="871429"/>
            <a:chExt cx="16868375" cy="1424741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280" y="566899"/>
              <a:ext cx="11728518" cy="2634690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14937125" y="871429"/>
              <a:ext cx="2555059" cy="1424741"/>
              <a:chOff x="14937125" y="871429"/>
              <a:chExt cx="2555059" cy="1424741"/>
            </a:xfrm>
          </p:grpSpPr>
          <p:grpSp>
            <p:nvGrpSpPr>
              <p:cNvPr id="1005" name="그룹 1005"/>
              <p:cNvGrpSpPr/>
              <p:nvPr/>
            </p:nvGrpSpPr>
            <p:grpSpPr>
              <a:xfrm>
                <a:off x="16214654" y="871429"/>
                <a:ext cx="1080049" cy="1168726"/>
                <a:chOff x="16214654" y="871429"/>
                <a:chExt cx="1080049" cy="1168726"/>
              </a:xfrm>
            </p:grpSpPr>
            <p:pic>
              <p:nvPicPr>
                <p:cNvPr id="13" name="Object 12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6214654" y="871429"/>
                  <a:ext cx="1080049" cy="1168726"/>
                </a:xfrm>
                <a:prstGeom prst="rect">
                  <a:avLst/>
                </a:prstGeom>
              </p:spPr>
            </p:pic>
          </p:grpSp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4435575" y="1567304"/>
                <a:ext cx="3621466" cy="1305961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1116343" y="3699248"/>
            <a:ext cx="6756347" cy="5386466"/>
            <a:chOff x="1116343" y="3699248"/>
            <a:chExt cx="6756347" cy="5386466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1116343" y="3699248"/>
              <a:ext cx="6756347" cy="5386466"/>
              <a:chOff x="1116343" y="3699248"/>
              <a:chExt cx="6756347" cy="5386466"/>
            </a:xfrm>
          </p:grpSpPr>
          <p:pic>
            <p:nvPicPr>
              <p:cNvPr id="20" name="Object 19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116343" y="3699248"/>
                <a:ext cx="6756347" cy="5386466"/>
              </a:xfrm>
              <a:prstGeom prst="rect">
                <a:avLst/>
              </a:prstGeom>
            </p:spPr>
          </p:pic>
        </p:grpSp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869185" y="8193316"/>
              <a:ext cx="8706127" cy="974022"/>
            </a:xfrm>
            <a:prstGeom prst="rect">
              <a:avLst/>
            </a:prstGeom>
          </p:spPr>
        </p:pic>
        <p:grpSp>
          <p:nvGrpSpPr>
            <p:cNvPr id="1008" name="그룹 1008"/>
            <p:cNvGrpSpPr/>
            <p:nvPr/>
          </p:nvGrpSpPr>
          <p:grpSpPr>
            <a:xfrm>
              <a:off x="1306894" y="3737343"/>
              <a:ext cx="2857356" cy="4417336"/>
              <a:chOff x="1306894" y="3737343"/>
              <a:chExt cx="2857356" cy="4417336"/>
            </a:xfrm>
          </p:grpSpPr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306894" y="3737343"/>
                <a:ext cx="2857356" cy="4417336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>
              <a:off x="4164250" y="3791337"/>
              <a:ext cx="3560598" cy="4323239"/>
              <a:chOff x="4164250" y="3791337"/>
              <a:chExt cx="3560598" cy="4323239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164250" y="3791337"/>
                <a:ext cx="3560598" cy="4323239"/>
              </a:xfrm>
              <a:prstGeom prst="rect">
                <a:avLst/>
              </a:prstGeom>
            </p:spPr>
          </p:pic>
        </p:grpSp>
      </p:grpSp>
      <p:grpSp>
        <p:nvGrpSpPr>
          <p:cNvPr id="1010" name="그룹 1010"/>
          <p:cNvGrpSpPr/>
          <p:nvPr/>
        </p:nvGrpSpPr>
        <p:grpSpPr>
          <a:xfrm>
            <a:off x="8373690" y="3699248"/>
            <a:ext cx="3378174" cy="5386466"/>
            <a:chOff x="8373690" y="3699248"/>
            <a:chExt cx="3378174" cy="5386466"/>
          </a:xfrm>
        </p:grpSpPr>
        <p:grpSp>
          <p:nvGrpSpPr>
            <p:cNvPr id="1011" name="그룹 1011"/>
            <p:cNvGrpSpPr/>
            <p:nvPr/>
          </p:nvGrpSpPr>
          <p:grpSpPr>
            <a:xfrm>
              <a:off x="8373690" y="3699248"/>
              <a:ext cx="3378174" cy="5386466"/>
              <a:chOff x="8373690" y="3699248"/>
              <a:chExt cx="3378174" cy="5386466"/>
            </a:xfrm>
          </p:grpSpPr>
          <p:pic>
            <p:nvPicPr>
              <p:cNvPr id="32" name="Object 31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8373690" y="3699248"/>
                <a:ext cx="3378174" cy="5386466"/>
              </a:xfrm>
              <a:prstGeom prst="rect">
                <a:avLst/>
              </a:prstGeom>
            </p:spPr>
          </p:pic>
        </p:grpSp>
        <p:grpSp>
          <p:nvGrpSpPr>
            <p:cNvPr id="1012" name="그룹 1012"/>
            <p:cNvGrpSpPr/>
            <p:nvPr/>
          </p:nvGrpSpPr>
          <p:grpSpPr>
            <a:xfrm>
              <a:off x="8524305" y="3841374"/>
              <a:ext cx="3076944" cy="4247037"/>
              <a:chOff x="8524305" y="3841374"/>
              <a:chExt cx="3076944" cy="4247037"/>
            </a:xfrm>
          </p:grpSpPr>
          <p:pic>
            <p:nvPicPr>
              <p:cNvPr id="35" name="Object 34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8524305" y="3841374"/>
                <a:ext cx="3076944" cy="4247037"/>
              </a:xfrm>
              <a:prstGeom prst="rect">
                <a:avLst/>
              </a:prstGeom>
            </p:spPr>
          </p:pic>
        </p:grpSp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96357" y="8163488"/>
              <a:ext cx="3762596" cy="975330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2403282" y="3699248"/>
            <a:ext cx="4075678" cy="5386466"/>
            <a:chOff x="12403282" y="3699248"/>
            <a:chExt cx="4075678" cy="5386466"/>
          </a:xfrm>
        </p:grpSpPr>
        <p:grpSp>
          <p:nvGrpSpPr>
            <p:cNvPr id="1014" name="그룹 1014"/>
            <p:cNvGrpSpPr/>
            <p:nvPr/>
          </p:nvGrpSpPr>
          <p:grpSpPr>
            <a:xfrm>
              <a:off x="12403282" y="3699248"/>
              <a:ext cx="4003687" cy="5386466"/>
              <a:chOff x="12403282" y="3699248"/>
              <a:chExt cx="4003687" cy="5386466"/>
            </a:xfrm>
          </p:grpSpPr>
          <p:pic>
            <p:nvPicPr>
              <p:cNvPr id="41" name="Object 40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2403282" y="3699248"/>
                <a:ext cx="4003687" cy="5386466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>
              <a:off x="12539114" y="3756391"/>
              <a:ext cx="3712908" cy="4417336"/>
              <a:chOff x="12539114" y="3756391"/>
              <a:chExt cx="3712908" cy="4417336"/>
            </a:xfrm>
          </p:grpSpPr>
          <p:pic>
            <p:nvPicPr>
              <p:cNvPr id="44" name="Object 43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2539114" y="3756391"/>
                <a:ext cx="3712908" cy="4417336"/>
              </a:xfrm>
              <a:prstGeom prst="rect">
                <a:avLst/>
              </a:prstGeom>
            </p:spPr>
          </p:pic>
        </p:grpSp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488560" y="8240087"/>
              <a:ext cx="5278832" cy="915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82974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3810" y="566667"/>
            <a:ext cx="17038095" cy="9152381"/>
            <a:chOff x="623810" y="566667"/>
            <a:chExt cx="17038095" cy="91523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810" y="566667"/>
              <a:ext cx="17038095" cy="9152381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4605" y="3575462"/>
            <a:ext cx="11794610" cy="5943486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926134" y="2476552"/>
            <a:ext cx="16093663" cy="987285"/>
            <a:chOff x="926134" y="2476552"/>
            <a:chExt cx="16093663" cy="987285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926134" y="2476552"/>
              <a:ext cx="1013504" cy="987285"/>
              <a:chOff x="926134" y="2476552"/>
              <a:chExt cx="1013504" cy="987285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26134" y="2476552"/>
                <a:ext cx="1013504" cy="987285"/>
              </a:xfrm>
              <a:prstGeom prst="rect">
                <a:avLst/>
              </a:prstGeom>
            </p:spPr>
          </p:pic>
        </p:grpSp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64281" y="2197196"/>
              <a:ext cx="11233846" cy="1868512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623810" y="871429"/>
            <a:ext cx="16868375" cy="1426360"/>
            <a:chOff x="623810" y="871429"/>
            <a:chExt cx="16868375" cy="1426360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9280" y="566899"/>
              <a:ext cx="8337337" cy="2644480"/>
            </a:xfrm>
            <a:prstGeom prst="rect">
              <a:avLst/>
            </a:prstGeom>
          </p:spPr>
        </p:pic>
        <p:grpSp>
          <p:nvGrpSpPr>
            <p:cNvPr id="1006" name="그룹 1006"/>
            <p:cNvGrpSpPr/>
            <p:nvPr/>
          </p:nvGrpSpPr>
          <p:grpSpPr>
            <a:xfrm>
              <a:off x="14937125" y="871429"/>
              <a:ext cx="2555059" cy="1424741"/>
              <a:chOff x="14937125" y="871429"/>
              <a:chExt cx="2555059" cy="1424741"/>
            </a:xfrm>
          </p:grpSpPr>
          <p:grpSp>
            <p:nvGrpSpPr>
              <p:cNvPr id="1007" name="그룹 1007"/>
              <p:cNvGrpSpPr/>
              <p:nvPr/>
            </p:nvGrpSpPr>
            <p:grpSpPr>
              <a:xfrm>
                <a:off x="16214654" y="871429"/>
                <a:ext cx="1080049" cy="1168726"/>
                <a:chOff x="16214654" y="871429"/>
                <a:chExt cx="1080049" cy="1168726"/>
              </a:xfrm>
            </p:grpSpPr>
            <p:pic>
              <p:nvPicPr>
                <p:cNvPr id="19" name="Object 18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6214654" y="871429"/>
                  <a:ext cx="1080049" cy="1168726"/>
                </a:xfrm>
                <a:prstGeom prst="rect">
                  <a:avLst/>
                </a:prstGeom>
              </p:spPr>
            </p:pic>
          </p:grpSp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4435575" y="1567304"/>
                <a:ext cx="3621466" cy="130596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072161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976176" y="5846911"/>
            <a:ext cx="5118127" cy="4277982"/>
            <a:chOff x="12976174" y="5846911"/>
            <a:chExt cx="5118127" cy="42779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76174" y="5846911"/>
              <a:ext cx="5118127" cy="42779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2589519" y="2506792"/>
            <a:ext cx="12915243" cy="5173082"/>
            <a:chOff x="2589519" y="2506792"/>
            <a:chExt cx="12915243" cy="5173082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2589519" y="2506792"/>
              <a:ext cx="2656891" cy="2537423"/>
              <a:chOff x="2589519" y="2506792"/>
              <a:chExt cx="2656891" cy="2537423"/>
            </a:xfrm>
          </p:grpSpPr>
          <p:grpSp>
            <p:nvGrpSpPr>
              <p:cNvPr id="1004" name="그룹 1004"/>
              <p:cNvGrpSpPr/>
              <p:nvPr/>
            </p:nvGrpSpPr>
            <p:grpSpPr>
              <a:xfrm>
                <a:off x="2881694" y="2927000"/>
                <a:ext cx="2072541" cy="1697007"/>
                <a:chOff x="2881694" y="2927000"/>
                <a:chExt cx="2072541" cy="1697007"/>
              </a:xfrm>
            </p:grpSpPr>
            <p:pic>
              <p:nvPicPr>
                <p:cNvPr id="8" name="Object 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 rot="-1920000">
                  <a:off x="2881694" y="2927000"/>
                  <a:ext cx="2072541" cy="1697007"/>
                </a:xfrm>
                <a:prstGeom prst="rect">
                  <a:avLst/>
                </a:prstGeom>
              </p:spPr>
            </p:pic>
          </p:grpSp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-1920000">
                <a:off x="2315065" y="3027859"/>
                <a:ext cx="2743994" cy="1226366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4500659" y="4945272"/>
              <a:ext cx="8994605" cy="1893875"/>
              <a:chOff x="4500659" y="4945272"/>
              <a:chExt cx="8994605" cy="189387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-10140000">
                <a:off x="4500659" y="4945272"/>
                <a:ext cx="8994605" cy="189387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14152015" y="2864354"/>
              <a:ext cx="1352747" cy="1255429"/>
              <a:chOff x="14152015" y="2864354"/>
              <a:chExt cx="1352747" cy="1255429"/>
            </a:xfrm>
          </p:grpSpPr>
          <p:grpSp>
            <p:nvGrpSpPr>
              <p:cNvPr id="1007" name="그룹 1007"/>
              <p:cNvGrpSpPr/>
              <p:nvPr/>
            </p:nvGrpSpPr>
            <p:grpSpPr>
              <a:xfrm>
                <a:off x="14602404" y="3279588"/>
                <a:ext cx="780248" cy="664489"/>
                <a:chOff x="14602404" y="3279588"/>
                <a:chExt cx="780248" cy="664489"/>
              </a:xfrm>
            </p:grpSpPr>
            <p:pic>
              <p:nvPicPr>
                <p:cNvPr id="17" name="Object 16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 rot="-2520000">
                  <a:off x="14602404" y="3279588"/>
                  <a:ext cx="780248" cy="664489"/>
                </a:xfrm>
                <a:prstGeom prst="rect">
                  <a:avLst/>
                </a:prstGeom>
              </p:spPr>
            </p:pic>
          </p:grpSp>
          <p:grpSp>
            <p:nvGrpSpPr>
              <p:cNvPr id="1008" name="그룹 1008"/>
              <p:cNvGrpSpPr/>
              <p:nvPr/>
            </p:nvGrpSpPr>
            <p:grpSpPr>
              <a:xfrm>
                <a:off x="14251874" y="2955065"/>
                <a:ext cx="484213" cy="510129"/>
                <a:chOff x="14251874" y="2955065"/>
                <a:chExt cx="484213" cy="510129"/>
              </a:xfrm>
            </p:grpSpPr>
            <p:pic>
              <p:nvPicPr>
                <p:cNvPr id="20" name="Object 19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 rot="1980000">
                  <a:off x="14251874" y="2955065"/>
                  <a:ext cx="484213" cy="510129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5037" y="2200856"/>
              <a:ext cx="12286072" cy="2354300"/>
            </a:xfrm>
            <a:prstGeom prst="rect">
              <a:avLst/>
            </a:prstGeom>
          </p:spPr>
        </p:pic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13463" y="2507429"/>
              <a:ext cx="16133565" cy="5603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9427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그룹 1018"/>
          <p:cNvGrpSpPr/>
          <p:nvPr/>
        </p:nvGrpSpPr>
        <p:grpSpPr>
          <a:xfrm>
            <a:off x="-204581" y="646495"/>
            <a:ext cx="18947457" cy="9831005"/>
            <a:chOff x="-356981" y="-436295"/>
            <a:chExt cx="18947457" cy="1085982"/>
          </a:xfrm>
        </p:grpSpPr>
        <p:pic>
          <p:nvPicPr>
            <p:cNvPr id="87" name="Object 6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>
            <a:off x="-716886" y="5705781"/>
            <a:ext cx="19124136" cy="3741838"/>
            <a:chOff x="-716886" y="5705781"/>
            <a:chExt cx="19124136" cy="37418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16886" y="5705781"/>
              <a:ext cx="19124136" cy="37418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105665" y="5705781"/>
            <a:ext cx="19629475" cy="21429"/>
            <a:chOff x="-1105665" y="5705781"/>
            <a:chExt cx="19629475" cy="2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105665" y="5705781"/>
              <a:ext cx="19629475" cy="21429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14470" y="2998496"/>
            <a:ext cx="8235747" cy="610624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94216" y="1005387"/>
            <a:ext cx="12868956" cy="2188575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45280" y="2176548"/>
            <a:ext cx="6007014" cy="83045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1994361" y="1083342"/>
            <a:ext cx="2927096" cy="606530"/>
            <a:chOff x="11994361" y="1083342"/>
            <a:chExt cx="2927096" cy="606530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11994361" y="1083342"/>
              <a:ext cx="2927096" cy="606530"/>
              <a:chOff x="11994361" y="1083342"/>
              <a:chExt cx="2927096" cy="606530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0570402" y="819666"/>
                <a:ext cx="5854192" cy="1213059"/>
              </a:xfrm>
              <a:prstGeom prst="rect">
                <a:avLst/>
              </a:prstGeom>
            </p:spPr>
          </p:pic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994361" y="1083342"/>
                <a:ext cx="2927096" cy="606530"/>
              </a:xfrm>
              <a:prstGeom prst="rect">
                <a:avLst/>
              </a:prstGeom>
            </p:spPr>
          </p:pic>
        </p:grpSp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176858" y="1154477"/>
              <a:ext cx="2801452" cy="606005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746164" y="4061785"/>
            <a:ext cx="4834506" cy="813697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770384" y="4614470"/>
            <a:ext cx="7307909" cy="1189309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9840859" y="6406744"/>
            <a:ext cx="2220309" cy="2805887"/>
            <a:chOff x="9840857" y="6406742"/>
            <a:chExt cx="2220309" cy="2805887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9840857" y="6406742"/>
              <a:ext cx="2220309" cy="2216409"/>
              <a:chOff x="9840857" y="6406742"/>
              <a:chExt cx="2220309" cy="2216409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9840857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0759935" y="8423150"/>
              <a:ext cx="382154" cy="382154"/>
              <a:chOff x="10759935" y="8423150"/>
              <a:chExt cx="382154" cy="382154"/>
            </a:xfrm>
          </p:grpSpPr>
          <p:grpSp>
            <p:nvGrpSpPr>
              <p:cNvPr id="1008" name="그룹 1008"/>
              <p:cNvGrpSpPr/>
              <p:nvPr/>
            </p:nvGrpSpPr>
            <p:grpSpPr>
              <a:xfrm>
                <a:off x="10759935" y="8423150"/>
                <a:ext cx="382154" cy="382154"/>
                <a:chOff x="10759935" y="8423150"/>
                <a:chExt cx="382154" cy="382154"/>
              </a:xfrm>
            </p:grpSpPr>
            <p:pic>
              <p:nvPicPr>
                <p:cNvPr id="27" name="Object 26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075993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29" name="Object 28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0697026" y="8408530"/>
                <a:ext cx="557820" cy="465696"/>
              </a:xfrm>
              <a:prstGeom prst="rect">
                <a:avLst/>
              </a:prstGeom>
            </p:spPr>
          </p:pic>
        </p:grpSp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018659" y="8759535"/>
              <a:ext cx="1973344" cy="666830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2560591" y="6406744"/>
            <a:ext cx="2220309" cy="2805887"/>
            <a:chOff x="12560589" y="6406742"/>
            <a:chExt cx="2220309" cy="2805887"/>
          </a:xfrm>
        </p:grpSpPr>
        <p:grpSp>
          <p:nvGrpSpPr>
            <p:cNvPr id="1010" name="그룹 1010"/>
            <p:cNvGrpSpPr/>
            <p:nvPr/>
          </p:nvGrpSpPr>
          <p:grpSpPr>
            <a:xfrm>
              <a:off x="12560589" y="6406742"/>
              <a:ext cx="2220309" cy="2216409"/>
              <a:chOff x="12560589" y="6406742"/>
              <a:chExt cx="2220309" cy="2216409"/>
            </a:xfrm>
          </p:grpSpPr>
          <p:pic>
            <p:nvPicPr>
              <p:cNvPr id="35" name="Object 34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2560589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>
              <a:off x="13499845" y="8423150"/>
              <a:ext cx="382154" cy="382154"/>
              <a:chOff x="13499845" y="8423150"/>
              <a:chExt cx="382154" cy="382154"/>
            </a:xfrm>
          </p:grpSpPr>
          <p:grpSp>
            <p:nvGrpSpPr>
              <p:cNvPr id="1012" name="그룹 1012"/>
              <p:cNvGrpSpPr/>
              <p:nvPr/>
            </p:nvGrpSpPr>
            <p:grpSpPr>
              <a:xfrm>
                <a:off x="13499845" y="8423150"/>
                <a:ext cx="382154" cy="382154"/>
                <a:chOff x="13499845" y="8423150"/>
                <a:chExt cx="382154" cy="382154"/>
              </a:xfrm>
            </p:grpSpPr>
            <p:pic>
              <p:nvPicPr>
                <p:cNvPr id="39" name="Object 38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349984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41" name="Object 40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3448834" y="8408526"/>
                <a:ext cx="555905" cy="465696"/>
              </a:xfrm>
              <a:prstGeom prst="rect">
                <a:avLst/>
              </a:prstGeom>
            </p:spPr>
          </p:pic>
        </p:grpSp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681993" y="8786802"/>
              <a:ext cx="2050106" cy="64295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5280321" y="6406742"/>
            <a:ext cx="2220309" cy="2805887"/>
            <a:chOff x="15280321" y="6406742"/>
            <a:chExt cx="2220309" cy="2805887"/>
          </a:xfrm>
        </p:grpSpPr>
        <p:grpSp>
          <p:nvGrpSpPr>
            <p:cNvPr id="1014" name="그룹 1014"/>
            <p:cNvGrpSpPr/>
            <p:nvPr/>
          </p:nvGrpSpPr>
          <p:grpSpPr>
            <a:xfrm>
              <a:off x="15280321" y="6406742"/>
              <a:ext cx="2220309" cy="2216409"/>
              <a:chOff x="15280321" y="6406742"/>
              <a:chExt cx="2220309" cy="2216409"/>
            </a:xfrm>
          </p:grpSpPr>
          <p:pic>
            <p:nvPicPr>
              <p:cNvPr id="47" name="Object 46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5280321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>
              <a:off x="16199399" y="8423150"/>
              <a:ext cx="382154" cy="382154"/>
              <a:chOff x="16199399" y="8423150"/>
              <a:chExt cx="382154" cy="382154"/>
            </a:xfrm>
          </p:grpSpPr>
          <p:grpSp>
            <p:nvGrpSpPr>
              <p:cNvPr id="1016" name="그룹 1016"/>
              <p:cNvGrpSpPr/>
              <p:nvPr/>
            </p:nvGrpSpPr>
            <p:grpSpPr>
              <a:xfrm>
                <a:off x="16199399" y="8423150"/>
                <a:ext cx="382154" cy="382154"/>
                <a:chOff x="16199399" y="8423150"/>
                <a:chExt cx="382154" cy="382154"/>
              </a:xfrm>
            </p:grpSpPr>
            <p:pic>
              <p:nvPicPr>
                <p:cNvPr id="51" name="Object 50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6199399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53" name="Object 52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6150802" y="8408526"/>
                <a:ext cx="553762" cy="465696"/>
              </a:xfrm>
              <a:prstGeom prst="rect">
                <a:avLst/>
              </a:prstGeom>
            </p:spPr>
          </p:pic>
        </p:grpSp>
        <p:pic>
          <p:nvPicPr>
            <p:cNvPr id="55" name="Object 54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135774" y="8759535"/>
              <a:ext cx="2314820" cy="666830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881221" y="3792857"/>
            <a:ext cx="8261636" cy="5649890"/>
            <a:chOff x="881221" y="3792857"/>
            <a:chExt cx="8261636" cy="5649890"/>
          </a:xfrm>
        </p:grpSpPr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1221" y="3792857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-461563" y="3771431"/>
            <a:ext cx="19452819" cy="21429"/>
            <a:chOff x="-461563" y="3771429"/>
            <a:chExt cx="19452819" cy="21429"/>
          </a:xfrm>
        </p:grpSpPr>
        <p:pic>
          <p:nvPicPr>
            <p:cNvPr id="64" name="Object 63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6295591" y="6617754"/>
            <a:ext cx="5677869" cy="21429"/>
            <a:chOff x="6295589" y="6617752"/>
            <a:chExt cx="5677869" cy="21429"/>
          </a:xfrm>
        </p:grpSpPr>
        <p:pic>
          <p:nvPicPr>
            <p:cNvPr id="67" name="Object 66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6295589" y="6617752"/>
              <a:ext cx="5677869" cy="21429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-1956523" y="6617752"/>
            <a:ext cx="5677869" cy="21429"/>
            <a:chOff x="-1956523" y="6617752"/>
            <a:chExt cx="5677869" cy="21429"/>
          </a:xfrm>
        </p:grpSpPr>
        <p:pic>
          <p:nvPicPr>
            <p:cNvPr id="70" name="Object 69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-1956523" y="6617752"/>
              <a:ext cx="5677869" cy="21429"/>
            </a:xfrm>
            <a:prstGeom prst="rect">
              <a:avLst/>
            </a:prstGeom>
          </p:spPr>
        </p:pic>
      </p:grpSp>
      <p:pic>
        <p:nvPicPr>
          <p:cNvPr id="72" name="Object 71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9744222" y="5819239"/>
            <a:ext cx="2352749" cy="693368"/>
          </a:xfrm>
          <a:prstGeom prst="rect">
            <a:avLst/>
          </a:prstGeom>
        </p:spPr>
      </p:pic>
      <p:pic>
        <p:nvPicPr>
          <p:cNvPr id="73" name="Object 72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2633521" y="118298"/>
            <a:ext cx="6362728" cy="476024"/>
          </a:xfrm>
          <a:prstGeom prst="rect">
            <a:avLst/>
          </a:prstGeom>
        </p:spPr>
      </p:pic>
      <p:pic>
        <p:nvPicPr>
          <p:cNvPr id="74" name="Object 73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31699" y="166498"/>
            <a:ext cx="1948947" cy="427128"/>
          </a:xfrm>
          <a:prstGeom prst="rect">
            <a:avLst/>
          </a:prstGeom>
        </p:spPr>
      </p:pic>
      <p:grpSp>
        <p:nvGrpSpPr>
          <p:cNvPr id="1022" name="그룹 1022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76" name="Object 75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78" name="Object 77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561099" y="48658"/>
            <a:ext cx="8055948" cy="627576"/>
          </a:xfrm>
          <a:prstGeom prst="rect">
            <a:avLst/>
          </a:prstGeom>
        </p:spPr>
      </p:pic>
      <p:grpSp>
        <p:nvGrpSpPr>
          <p:cNvPr id="1023" name="그룹 1023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80" name="Object 79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pic>
        <p:nvPicPr>
          <p:cNvPr id="82" name="Object 81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83" name="Object 82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24" name="그룹 1024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85" name="Object 84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88" name="Object 87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891419" y="3794658"/>
            <a:ext cx="8261636" cy="5649890"/>
            <a:chOff x="881221" y="3788939"/>
            <a:chExt cx="8261636" cy="5649890"/>
          </a:xfrm>
        </p:grpSpPr>
        <p:pic>
          <p:nvPicPr>
            <p:cNvPr id="91" name="Object 90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81221" y="3788939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886421" y="3791957"/>
            <a:ext cx="8261636" cy="5649890"/>
            <a:chOff x="898982" y="3817511"/>
            <a:chExt cx="8261636" cy="5649890"/>
          </a:xfrm>
        </p:grpSpPr>
        <p:pic>
          <p:nvPicPr>
            <p:cNvPr id="94" name="Object 93"/>
            <p:cNvPicPr>
              <a:picLocks noChangeAspect="1"/>
            </p:cNvPicPr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98982" y="3817511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886421" y="3800006"/>
            <a:ext cx="8261636" cy="5649890"/>
            <a:chOff x="898900" y="3824480"/>
            <a:chExt cx="8261636" cy="5649890"/>
          </a:xfrm>
        </p:grpSpPr>
        <p:pic>
          <p:nvPicPr>
            <p:cNvPr id="97" name="Object 96"/>
            <p:cNvPicPr>
              <a:picLocks noChangeAspect="1"/>
            </p:cNvPicPr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98900" y="3824480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886421" y="3796458"/>
            <a:ext cx="8261636" cy="5649890"/>
            <a:chOff x="900168" y="3824336"/>
            <a:chExt cx="8261636" cy="5649890"/>
          </a:xfrm>
        </p:grpSpPr>
        <p:pic>
          <p:nvPicPr>
            <p:cNvPr id="100" name="Object 99"/>
            <p:cNvPicPr>
              <a:picLocks noChangeAspect="1"/>
            </p:cNvPicPr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00168" y="3824336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30" name="그룹 1030"/>
          <p:cNvGrpSpPr/>
          <p:nvPr/>
        </p:nvGrpSpPr>
        <p:grpSpPr>
          <a:xfrm>
            <a:off x="886421" y="3796466"/>
            <a:ext cx="8261636" cy="5649890"/>
            <a:chOff x="881221" y="3797729"/>
            <a:chExt cx="8261636" cy="5649890"/>
          </a:xfrm>
        </p:grpSpPr>
        <p:pic>
          <p:nvPicPr>
            <p:cNvPr id="103" name="Object 102"/>
            <p:cNvPicPr>
              <a:picLocks noChangeAspect="1"/>
            </p:cNvPicPr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81221" y="3797729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31" name="그룹 1031"/>
          <p:cNvGrpSpPr/>
          <p:nvPr/>
        </p:nvGrpSpPr>
        <p:grpSpPr>
          <a:xfrm>
            <a:off x="4292979" y="2992886"/>
            <a:ext cx="1628601" cy="1628601"/>
            <a:chOff x="4292977" y="2992884"/>
            <a:chExt cx="1628601" cy="1628601"/>
          </a:xfrm>
        </p:grpSpPr>
        <p:grpSp>
          <p:nvGrpSpPr>
            <p:cNvPr id="1032" name="그룹 1032"/>
            <p:cNvGrpSpPr/>
            <p:nvPr/>
          </p:nvGrpSpPr>
          <p:grpSpPr>
            <a:xfrm>
              <a:off x="4292977" y="2992884"/>
              <a:ext cx="1628601" cy="1628601"/>
              <a:chOff x="4292977" y="2992884"/>
              <a:chExt cx="1628601" cy="1628601"/>
            </a:xfrm>
          </p:grpSpPr>
          <p:pic>
            <p:nvPicPr>
              <p:cNvPr id="107" name="Object 106"/>
              <p:cNvPicPr>
                <a:picLocks noChangeAspect="1"/>
              </p:cNvPicPr>
              <p:nvPr/>
            </p:nvPicPr>
            <p:blipFill>
              <a:blip r:embed="rId40" cstate="print"/>
              <a:stretch>
                <a:fillRect/>
              </a:stretch>
            </p:blipFill>
            <p:spPr>
              <a:xfrm>
                <a:off x="3549544" y="2249451"/>
                <a:ext cx="3257202" cy="3257202"/>
              </a:xfrm>
              <a:prstGeom prst="rect">
                <a:avLst/>
              </a:prstGeom>
            </p:spPr>
          </p:pic>
          <p:pic>
            <p:nvPicPr>
              <p:cNvPr id="108" name="Object 107"/>
              <p:cNvPicPr>
                <a:picLocks noChangeAspect="1"/>
              </p:cNvPicPr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4292977" y="2992884"/>
                <a:ext cx="1628601" cy="1628601"/>
              </a:xfrm>
              <a:prstGeom prst="rect">
                <a:avLst/>
              </a:prstGeom>
            </p:spPr>
          </p:pic>
        </p:grpSp>
        <p:pic>
          <p:nvPicPr>
            <p:cNvPr id="110" name="Object 109"/>
            <p:cNvPicPr>
              <a:picLocks noChangeAspect="1"/>
            </p:cNvPicPr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069252" y="3242541"/>
              <a:ext cx="1929881" cy="660119"/>
            </a:xfrm>
            <a:prstGeom prst="rect">
              <a:avLst/>
            </a:prstGeom>
          </p:spPr>
        </p:pic>
        <p:pic>
          <p:nvPicPr>
            <p:cNvPr id="111" name="Object 110"/>
            <p:cNvPicPr>
              <a:picLocks noChangeAspect="1"/>
            </p:cNvPicPr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264931" y="3496198"/>
              <a:ext cx="1904428" cy="1053314"/>
            </a:xfrm>
            <a:prstGeom prst="rect">
              <a:avLst/>
            </a:prstGeom>
          </p:spPr>
        </p:pic>
      </p:grpSp>
      <p:pic>
        <p:nvPicPr>
          <p:cNvPr id="113" name="Object 112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Lucida Sans Typewriter" panose="020B0509030504030204" pitchFamily="49" charset="0"/>
              </a:rPr>
              <a:t>05</a:t>
            </a:r>
            <a:endParaRPr lang="ko-KR" altLang="en-US" b="1" dirty="0">
              <a:solidFill>
                <a:schemeClr val="bg1"/>
              </a:solidFill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93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838099" y="658630"/>
            <a:ext cx="3272443" cy="3314527"/>
            <a:chOff x="13838099" y="658630"/>
            <a:chExt cx="3272443" cy="331452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38099" y="658630"/>
              <a:ext cx="3272443" cy="3314527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44463" y="-364023"/>
            <a:ext cx="16174176" cy="5127233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3856" y="1913875"/>
            <a:ext cx="12937203" cy="2121765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5135" y="4052021"/>
            <a:ext cx="14816602" cy="599798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402572" y="4206410"/>
            <a:ext cx="281237" cy="4120034"/>
            <a:chOff x="1402572" y="4206410"/>
            <a:chExt cx="281237" cy="412003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6071" y="3731623"/>
              <a:ext cx="2050765" cy="2127527"/>
            </a:xfrm>
            <a:prstGeom prst="rect">
              <a:avLst/>
            </a:prstGeom>
          </p:spPr>
        </p:pic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6071" y="5567118"/>
              <a:ext cx="2050765" cy="2127527"/>
            </a:xfrm>
            <a:prstGeom prst="rect">
              <a:avLst/>
            </a:prstGeom>
          </p:spPr>
        </p:pic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6071" y="7409752"/>
              <a:ext cx="2050765" cy="2127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0531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-60952"/>
            <a:ext cx="18270476" cy="7314286"/>
            <a:chOff x="0" y="-60952"/>
            <a:chExt cx="18270476" cy="731428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60952"/>
              <a:ext cx="18270476" cy="7314286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7839" y="6823526"/>
            <a:ext cx="9746278" cy="3246354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487" y="6452418"/>
            <a:ext cx="17301184" cy="854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783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8037168" y="1967235"/>
            <a:ext cx="9823036" cy="7109200"/>
            <a:chOff x="8037168" y="1967235"/>
            <a:chExt cx="9823036" cy="7109200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37168" y="1967235"/>
              <a:ext cx="9823036" cy="7109200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95201" y="634943"/>
            <a:ext cx="8121942" cy="1150794"/>
            <a:chOff x="695201" y="634943"/>
            <a:chExt cx="8121942" cy="1150794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9946" y="-86047"/>
              <a:ext cx="9277364" cy="4434421"/>
            </a:xfrm>
            <a:prstGeom prst="rect">
              <a:avLst/>
            </a:prstGeom>
          </p:spPr>
        </p:pic>
        <p:grpSp>
          <p:nvGrpSpPr>
            <p:cNvPr id="1003" name="그룹 1003"/>
            <p:cNvGrpSpPr/>
            <p:nvPr/>
          </p:nvGrpSpPr>
          <p:grpSpPr>
            <a:xfrm>
              <a:off x="695201" y="634943"/>
              <a:ext cx="1976974" cy="1150794"/>
              <a:chOff x="695201" y="634943"/>
              <a:chExt cx="1976974" cy="1150794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7918" y="-90441"/>
                <a:ext cx="5082972" cy="4575191"/>
              </a:xfrm>
              <a:prstGeom prst="rect">
                <a:avLst/>
              </a:prstGeom>
            </p:spPr>
          </p:pic>
          <p:grpSp>
            <p:nvGrpSpPr>
              <p:cNvPr id="1004" name="그룹 1004"/>
              <p:cNvGrpSpPr/>
              <p:nvPr/>
            </p:nvGrpSpPr>
            <p:grpSpPr>
              <a:xfrm>
                <a:off x="896486" y="645953"/>
                <a:ext cx="225935" cy="291320"/>
                <a:chOff x="896486" y="645953"/>
                <a:chExt cx="225935" cy="291320"/>
              </a:xfrm>
            </p:grpSpPr>
            <p:pic>
              <p:nvPicPr>
                <p:cNvPr id="10" name="Object 9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 rot="-360000">
                  <a:off x="798265" y="515040"/>
                  <a:ext cx="451870" cy="582640"/>
                </a:xfrm>
                <a:prstGeom prst="rect">
                  <a:avLst/>
                </a:prstGeom>
              </p:spPr>
            </p:pic>
            <p:pic>
              <p:nvPicPr>
                <p:cNvPr id="11" name="Object 10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 rot="-360000">
                  <a:off x="896486" y="645953"/>
                  <a:ext cx="225935" cy="291320"/>
                </a:xfrm>
                <a:prstGeom prst="rect">
                  <a:avLst/>
                </a:prstGeom>
              </p:spPr>
            </p:pic>
          </p:grpSp>
          <p:grpSp>
            <p:nvGrpSpPr>
              <p:cNvPr id="1005" name="그룹 1005"/>
              <p:cNvGrpSpPr/>
              <p:nvPr/>
            </p:nvGrpSpPr>
            <p:grpSpPr>
              <a:xfrm>
                <a:off x="695201" y="806936"/>
                <a:ext cx="296641" cy="382488"/>
                <a:chOff x="695201" y="806936"/>
                <a:chExt cx="296641" cy="382488"/>
              </a:xfrm>
            </p:grpSpPr>
            <p:pic>
              <p:nvPicPr>
                <p:cNvPr id="14" name="Object 13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66242" y="635054"/>
                  <a:ext cx="593282" cy="764977"/>
                </a:xfrm>
                <a:prstGeom prst="rect">
                  <a:avLst/>
                </a:prstGeom>
              </p:spPr>
            </p:pic>
            <p:pic>
              <p:nvPicPr>
                <p:cNvPr id="15" name="Object 14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695201" y="806936"/>
                  <a:ext cx="296641" cy="382488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9924" y="2193953"/>
            <a:ext cx="8298361" cy="77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161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1193431" y="951134"/>
            <a:ext cx="6868571" cy="8709819"/>
            <a:chOff x="11193429" y="951133"/>
            <a:chExt cx="6868571" cy="8709819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93429" y="951133"/>
              <a:ext cx="6868571" cy="870981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870813" y="5112381"/>
            <a:ext cx="7272044" cy="4548571"/>
            <a:chOff x="1870813" y="5112381"/>
            <a:chExt cx="7272044" cy="454857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0813" y="5112381"/>
              <a:ext cx="7272044" cy="4548571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4042" y="2041842"/>
            <a:ext cx="10551776" cy="3467452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708534" y="623514"/>
            <a:ext cx="8122279" cy="1150809"/>
            <a:chOff x="708534" y="623514"/>
            <a:chExt cx="8122279" cy="115080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3329" y="-97503"/>
              <a:ext cx="9277498" cy="4434564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708534" y="623514"/>
              <a:ext cx="1977056" cy="1150809"/>
              <a:chOff x="708534" y="623514"/>
              <a:chExt cx="1977056" cy="1150809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41228" y="-101900"/>
                <a:ext cx="5083122" cy="4575350"/>
              </a:xfrm>
              <a:prstGeom prst="rect">
                <a:avLst/>
              </a:prstGeom>
            </p:spPr>
          </p:pic>
          <p:grpSp>
            <p:nvGrpSpPr>
              <p:cNvPr id="1005" name="그룹 1005"/>
              <p:cNvGrpSpPr/>
              <p:nvPr/>
            </p:nvGrpSpPr>
            <p:grpSpPr>
              <a:xfrm>
                <a:off x="909827" y="634525"/>
                <a:ext cx="225944" cy="291332"/>
                <a:chOff x="909827" y="634525"/>
                <a:chExt cx="225944" cy="291332"/>
              </a:xfrm>
            </p:grpSpPr>
            <p:pic>
              <p:nvPicPr>
                <p:cNvPr id="14" name="Object 13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 rot="-360000">
                  <a:off x="811603" y="503607"/>
                  <a:ext cx="451889" cy="582664"/>
                </a:xfrm>
                <a:prstGeom prst="rect">
                  <a:avLst/>
                </a:prstGeom>
              </p:spPr>
            </p:pic>
            <p:pic>
              <p:nvPicPr>
                <p:cNvPr id="15" name="Object 14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 rot="-360000">
                  <a:off x="909827" y="634525"/>
                  <a:ext cx="225944" cy="291332"/>
                </a:xfrm>
                <a:prstGeom prst="rect">
                  <a:avLst/>
                </a:prstGeom>
              </p:spPr>
            </p:pic>
          </p:grpSp>
          <p:grpSp>
            <p:nvGrpSpPr>
              <p:cNvPr id="1006" name="그룹 1006"/>
              <p:cNvGrpSpPr/>
              <p:nvPr/>
            </p:nvGrpSpPr>
            <p:grpSpPr>
              <a:xfrm>
                <a:off x="708534" y="795514"/>
                <a:ext cx="296653" cy="382504"/>
                <a:chOff x="708534" y="795514"/>
                <a:chExt cx="296653" cy="382504"/>
              </a:xfrm>
            </p:grpSpPr>
            <p:pic>
              <p:nvPicPr>
                <p:cNvPr id="18" name="Object 17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579570" y="623625"/>
                  <a:ext cx="593307" cy="765008"/>
                </a:xfrm>
                <a:prstGeom prst="rect">
                  <a:avLst/>
                </a:prstGeom>
              </p:spPr>
            </p:pic>
            <p:pic>
              <p:nvPicPr>
                <p:cNvPr id="19" name="Object 18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708534" y="795514"/>
                  <a:ext cx="296653" cy="382504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4806852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920308" y="4117914"/>
            <a:ext cx="6959692" cy="5647374"/>
            <a:chOff x="10920308" y="4117914"/>
            <a:chExt cx="6959692" cy="564737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20308" y="4117914"/>
              <a:ext cx="6959692" cy="564737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71313" y="644466"/>
            <a:ext cx="8422785" cy="1159458"/>
            <a:chOff x="871313" y="644466"/>
            <a:chExt cx="8422785" cy="115945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4195" y="-76566"/>
              <a:ext cx="7233548" cy="4465138"/>
            </a:xfrm>
            <a:prstGeom prst="rect">
              <a:avLst/>
            </a:prstGeom>
          </p:spPr>
        </p:pic>
        <p:grpSp>
          <p:nvGrpSpPr>
            <p:cNvPr id="1003" name="그룹 1003"/>
            <p:cNvGrpSpPr/>
            <p:nvPr/>
          </p:nvGrpSpPr>
          <p:grpSpPr>
            <a:xfrm>
              <a:off x="871313" y="644466"/>
              <a:ext cx="2053712" cy="1141980"/>
              <a:chOff x="871313" y="644466"/>
              <a:chExt cx="2053712" cy="1141980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00105" y="-140970"/>
                <a:ext cx="5108616" cy="4604540"/>
              </a:xfrm>
              <a:prstGeom prst="rect">
                <a:avLst/>
              </a:prstGeom>
            </p:spPr>
          </p:pic>
          <p:grpSp>
            <p:nvGrpSpPr>
              <p:cNvPr id="1004" name="그룹 1004"/>
              <p:cNvGrpSpPr/>
              <p:nvPr/>
            </p:nvGrpSpPr>
            <p:grpSpPr>
              <a:xfrm>
                <a:off x="1080411" y="655904"/>
                <a:ext cx="234705" cy="302628"/>
                <a:chOff x="1080411" y="655904"/>
                <a:chExt cx="234705" cy="302628"/>
              </a:xfrm>
            </p:grpSpPr>
            <p:pic>
              <p:nvPicPr>
                <p:cNvPr id="10" name="Object 9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 rot="-360000">
                  <a:off x="1080411" y="655904"/>
                  <a:ext cx="234705" cy="302628"/>
                </a:xfrm>
                <a:prstGeom prst="rect">
                  <a:avLst/>
                </a:prstGeom>
              </p:spPr>
            </p:pic>
          </p:grpSp>
          <p:grpSp>
            <p:nvGrpSpPr>
              <p:cNvPr id="1005" name="그룹 1005"/>
              <p:cNvGrpSpPr/>
              <p:nvPr/>
            </p:nvGrpSpPr>
            <p:grpSpPr>
              <a:xfrm>
                <a:off x="871313" y="823136"/>
                <a:ext cx="308156" cy="397335"/>
                <a:chOff x="871313" y="823136"/>
                <a:chExt cx="308156" cy="397335"/>
              </a:xfrm>
            </p:grpSpPr>
            <p:pic>
              <p:nvPicPr>
                <p:cNvPr id="13" name="Object 12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871313" y="823136"/>
                  <a:ext cx="308156" cy="397335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4426" y="1856799"/>
            <a:ext cx="13934272" cy="2141092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343694" y="4184581"/>
            <a:ext cx="9329524" cy="4737307"/>
            <a:chOff x="1343694" y="4184581"/>
            <a:chExt cx="9329524" cy="4737307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1929" y="4047664"/>
              <a:ext cx="9041802" cy="4667926"/>
            </a:xfrm>
            <a:prstGeom prst="rect">
              <a:avLst/>
            </a:prstGeom>
          </p:spPr>
        </p:pic>
        <p:grpSp>
          <p:nvGrpSpPr>
            <p:cNvPr id="1007" name="그룹 1007"/>
            <p:cNvGrpSpPr/>
            <p:nvPr/>
          </p:nvGrpSpPr>
          <p:grpSpPr>
            <a:xfrm>
              <a:off x="1343694" y="4199819"/>
              <a:ext cx="463152" cy="4091057"/>
              <a:chOff x="1343694" y="4199819"/>
              <a:chExt cx="463152" cy="4091057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99314" y="3645573"/>
                <a:ext cx="2466566" cy="2458071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99314" y="4812428"/>
                <a:ext cx="2466566" cy="2458071"/>
              </a:xfrm>
              <a:prstGeom prst="rect">
                <a:avLst/>
              </a:prstGeom>
            </p:spPr>
          </p:pic>
          <p:pic>
            <p:nvPicPr>
              <p:cNvPr id="23" name="Object 22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99314" y="5998483"/>
                <a:ext cx="2466566" cy="2458071"/>
              </a:xfrm>
              <a:prstGeom prst="rect">
                <a:avLst/>
              </a:prstGeom>
            </p:spPr>
          </p:pic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99314" y="7233773"/>
                <a:ext cx="2466566" cy="24580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6592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659050" y="5584764"/>
            <a:ext cx="7182179" cy="4185295"/>
            <a:chOff x="10659048" y="5584762"/>
            <a:chExt cx="7182179" cy="418529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59048" y="5584762"/>
              <a:ext cx="7182179" cy="418529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34317" y="682562"/>
            <a:ext cx="8108540" cy="1144197"/>
            <a:chOff x="1034317" y="682562"/>
            <a:chExt cx="8108540" cy="114419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6159" y="29147"/>
              <a:ext cx="9197087" cy="4377239"/>
            </a:xfrm>
            <a:prstGeom prst="rect">
              <a:avLst/>
            </a:prstGeom>
          </p:spPr>
        </p:pic>
        <p:grpSp>
          <p:nvGrpSpPr>
            <p:cNvPr id="1003" name="그룹 1003"/>
            <p:cNvGrpSpPr/>
            <p:nvPr/>
          </p:nvGrpSpPr>
          <p:grpSpPr>
            <a:xfrm>
              <a:off x="1034317" y="682562"/>
              <a:ext cx="1973711" cy="1135040"/>
              <a:chOff x="1034317" y="682562"/>
              <a:chExt cx="1973711" cy="1135040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58446" y="-110721"/>
                <a:ext cx="5093942" cy="4607656"/>
              </a:xfrm>
              <a:prstGeom prst="rect">
                <a:avLst/>
              </a:prstGeom>
            </p:spPr>
          </p:pic>
          <p:grpSp>
            <p:nvGrpSpPr>
              <p:cNvPr id="1004" name="그룹 1004"/>
              <p:cNvGrpSpPr/>
              <p:nvPr/>
            </p:nvGrpSpPr>
            <p:grpSpPr>
              <a:xfrm>
                <a:off x="1235270" y="693554"/>
                <a:ext cx="225562" cy="290839"/>
                <a:chOff x="1235270" y="693554"/>
                <a:chExt cx="225562" cy="290839"/>
              </a:xfrm>
            </p:grpSpPr>
            <p:pic>
              <p:nvPicPr>
                <p:cNvPr id="10" name="Object 9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 rot="-360000">
                  <a:off x="1235270" y="693554"/>
                  <a:ext cx="225562" cy="290839"/>
                </a:xfrm>
                <a:prstGeom prst="rect">
                  <a:avLst/>
                </a:prstGeom>
              </p:spPr>
            </p:pic>
          </p:grpSp>
          <p:grpSp>
            <p:nvGrpSpPr>
              <p:cNvPr id="1005" name="그룹 1005"/>
              <p:cNvGrpSpPr/>
              <p:nvPr/>
            </p:nvGrpSpPr>
            <p:grpSpPr>
              <a:xfrm>
                <a:off x="1034317" y="854271"/>
                <a:ext cx="296152" cy="381857"/>
                <a:chOff x="1034317" y="854271"/>
                <a:chExt cx="296152" cy="381857"/>
              </a:xfrm>
            </p:grpSpPr>
            <p:pic>
              <p:nvPicPr>
                <p:cNvPr id="13" name="Object 12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034317" y="854271"/>
                  <a:ext cx="296152" cy="381857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28567" y="2263148"/>
            <a:ext cx="11767274" cy="5790322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376876" y="2428895"/>
            <a:ext cx="463152" cy="4287739"/>
            <a:chOff x="1376876" y="2428895"/>
            <a:chExt cx="463152" cy="4287739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497" y="1874649"/>
              <a:ext cx="2466566" cy="2458071"/>
            </a:xfrm>
            <a:prstGeom prst="rect">
              <a:avLst/>
            </a:prstGeom>
          </p:spPr>
        </p:pic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497" y="3181760"/>
              <a:ext cx="2466566" cy="2458071"/>
            </a:xfrm>
            <a:prstGeom prst="rect">
              <a:avLst/>
            </a:prstGeom>
          </p:spPr>
        </p:pic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497" y="4426262"/>
              <a:ext cx="2466566" cy="2458071"/>
            </a:xfrm>
            <a:prstGeom prst="rect">
              <a:avLst/>
            </a:prstGeom>
          </p:spPr>
        </p:pic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497" y="5670071"/>
              <a:ext cx="2466566" cy="2458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62859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962069" y="6127773"/>
            <a:ext cx="5275937" cy="3527698"/>
            <a:chOff x="10962067" y="6127773"/>
            <a:chExt cx="5275937" cy="352769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62067" y="6127773"/>
              <a:ext cx="5275937" cy="352769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962067" y="840749"/>
            <a:ext cx="5275937" cy="3791632"/>
            <a:chOff x="10962067" y="840749"/>
            <a:chExt cx="5275937" cy="379163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62067" y="840749"/>
              <a:ext cx="5275937" cy="379163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685746" y="945511"/>
            <a:ext cx="10261083" cy="1894432"/>
            <a:chOff x="685746" y="945511"/>
            <a:chExt cx="10261083" cy="189443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665" y="171291"/>
              <a:ext cx="9144224" cy="5252062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685746" y="945511"/>
              <a:ext cx="2503610" cy="1093356"/>
              <a:chOff x="685746" y="945511"/>
              <a:chExt cx="2503610" cy="1093356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8793" y="102082"/>
                <a:ext cx="5100744" cy="4614839"/>
              </a:xfrm>
              <a:prstGeom prst="rect">
                <a:avLst/>
              </a:prstGeom>
            </p:spPr>
          </p:pic>
          <p:grpSp>
            <p:nvGrpSpPr>
              <p:cNvPr id="1005" name="그룹 1005"/>
              <p:cNvGrpSpPr/>
              <p:nvPr/>
            </p:nvGrpSpPr>
            <p:grpSpPr>
              <a:xfrm>
                <a:off x="828284" y="953308"/>
                <a:ext cx="159994" cy="206295"/>
                <a:chOff x="828284" y="953308"/>
                <a:chExt cx="159994" cy="206295"/>
              </a:xfrm>
            </p:grpSpPr>
            <p:pic>
              <p:nvPicPr>
                <p:cNvPr id="13" name="Object 12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 rot="-360000">
                  <a:off x="828284" y="953308"/>
                  <a:ext cx="159994" cy="206295"/>
                </a:xfrm>
                <a:prstGeom prst="rect">
                  <a:avLst/>
                </a:prstGeom>
              </p:spPr>
            </p:pic>
          </p:grpSp>
          <p:grpSp>
            <p:nvGrpSpPr>
              <p:cNvPr id="1006" name="그룹 1006"/>
              <p:cNvGrpSpPr/>
              <p:nvPr/>
            </p:nvGrpSpPr>
            <p:grpSpPr>
              <a:xfrm>
                <a:off x="685746" y="1067306"/>
                <a:ext cx="210064" cy="270855"/>
                <a:chOff x="685746" y="1067306"/>
                <a:chExt cx="210064" cy="270855"/>
              </a:xfrm>
            </p:grpSpPr>
            <p:pic>
              <p:nvPicPr>
                <p:cNvPr id="16" name="Object 15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685746" y="1067306"/>
                  <a:ext cx="210064" cy="27085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07" name="그룹 1007"/>
          <p:cNvGrpSpPr/>
          <p:nvPr/>
        </p:nvGrpSpPr>
        <p:grpSpPr>
          <a:xfrm>
            <a:off x="668603" y="6070216"/>
            <a:ext cx="9827608" cy="1862546"/>
            <a:chOff x="668603" y="6070216"/>
            <a:chExt cx="9827608" cy="1862546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04008" y="5304536"/>
              <a:ext cx="10674001" cy="5161667"/>
            </a:xfrm>
            <a:prstGeom prst="rect">
              <a:avLst/>
            </a:prstGeom>
          </p:spPr>
        </p:pic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930" y="5262302"/>
              <a:ext cx="5751838" cy="4620286"/>
            </a:xfrm>
            <a:prstGeom prst="rect">
              <a:avLst/>
            </a:prstGeom>
          </p:spPr>
        </p:pic>
        <p:grpSp>
          <p:nvGrpSpPr>
            <p:cNvPr id="1008" name="그룹 1008"/>
            <p:cNvGrpSpPr/>
            <p:nvPr/>
          </p:nvGrpSpPr>
          <p:grpSpPr>
            <a:xfrm>
              <a:off x="856374" y="6080487"/>
              <a:ext cx="210765" cy="271760"/>
              <a:chOff x="856374" y="6080487"/>
              <a:chExt cx="210765" cy="271760"/>
            </a:xfrm>
          </p:grpSpPr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360000">
                <a:off x="856374" y="6080487"/>
                <a:ext cx="210765" cy="271760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>
              <a:off x="668603" y="6230661"/>
              <a:ext cx="276724" cy="356808"/>
              <a:chOff x="668603" y="6230661"/>
              <a:chExt cx="276724" cy="356808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68603" y="6230661"/>
                <a:ext cx="276724" cy="35680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471668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30476" y="0"/>
            <a:ext cx="18316190" cy="2575238"/>
            <a:chOff x="-30476" y="0"/>
            <a:chExt cx="18316190" cy="25752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0476" y="0"/>
              <a:ext cx="18316190" cy="25752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823892" y="2759876"/>
            <a:ext cx="14637930" cy="7312505"/>
            <a:chOff x="1823892" y="2759876"/>
            <a:chExt cx="14637930" cy="731250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3892" y="2759876"/>
              <a:ext cx="14637930" cy="7312505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10657" y="-43742"/>
            <a:ext cx="16205561" cy="320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680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434244" cy="2383586"/>
            <a:chOff x="0" y="0"/>
            <a:chExt cx="18434244" cy="238358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434244" cy="238358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436908" y="915855"/>
            <a:ext cx="1354713" cy="1376302"/>
            <a:chOff x="14436908" y="915855"/>
            <a:chExt cx="1354713" cy="1376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36908" y="915855"/>
              <a:ext cx="1354713" cy="1376302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355751" y="-327039"/>
            <a:ext cx="24196687" cy="402454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458159" y="3162000"/>
            <a:ext cx="17308430" cy="6381703"/>
            <a:chOff x="458159" y="3162000"/>
            <a:chExt cx="17308430" cy="6381703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458159" y="3943703"/>
              <a:ext cx="5148508" cy="5595344"/>
              <a:chOff x="458159" y="3943703"/>
              <a:chExt cx="5148508" cy="5595344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2116095" y="1146031"/>
                <a:ext cx="10297016" cy="11190688"/>
              </a:xfrm>
              <a:prstGeom prst="rect">
                <a:avLst/>
              </a:prstGeom>
            </p:spPr>
          </p:pic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58159" y="3943703"/>
                <a:ext cx="5148508" cy="5595344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6125686" y="3953227"/>
              <a:ext cx="5530505" cy="5570582"/>
              <a:chOff x="6125686" y="3953227"/>
              <a:chExt cx="5530505" cy="5570582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360433" y="1167936"/>
                <a:ext cx="11061010" cy="11141165"/>
              </a:xfrm>
              <a:prstGeom prst="rect">
                <a:avLst/>
              </a:prstGeom>
            </p:spPr>
          </p:pic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125686" y="3953227"/>
                <a:ext cx="5530505" cy="5570582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12176113" y="3943703"/>
              <a:ext cx="5582935" cy="5580106"/>
              <a:chOff x="12176113" y="3943703"/>
              <a:chExt cx="5582935" cy="5580106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384645" y="1153650"/>
                <a:ext cx="11165870" cy="11160212"/>
              </a:xfrm>
              <a:prstGeom prst="rect">
                <a:avLst/>
              </a:prstGeom>
            </p:spPr>
          </p:pic>
          <p:pic>
            <p:nvPicPr>
              <p:cNvPr id="20" name="Object 19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2176113" y="3943703"/>
                <a:ext cx="5582935" cy="5580106"/>
              </a:xfrm>
              <a:prstGeom prst="rect">
                <a:avLst/>
              </a:prstGeom>
            </p:spPr>
          </p:pic>
        </p:grpSp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85679" y="3030980"/>
              <a:ext cx="3222832" cy="959898"/>
            </a:xfrm>
            <a:prstGeom prst="rect">
              <a:avLst/>
            </a:prstGeom>
          </p:spPr>
        </p:pic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28875" y="3030980"/>
              <a:ext cx="3651403" cy="959898"/>
            </a:xfrm>
            <a:prstGeom prst="rect">
              <a:avLst/>
            </a:prstGeom>
          </p:spPr>
        </p:pic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196018" y="3048123"/>
              <a:ext cx="3881403" cy="959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74702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896779" y="5704394"/>
            <a:ext cx="2949449" cy="2697486"/>
            <a:chOff x="12896777" y="5704394"/>
            <a:chExt cx="2949449" cy="269748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96777" y="5704394"/>
              <a:ext cx="2949449" cy="269748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5228551" y="3999127"/>
            <a:ext cx="3148592" cy="2756901"/>
            <a:chOff x="15228551" y="3999127"/>
            <a:chExt cx="3148592" cy="275690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28551" y="3999127"/>
              <a:ext cx="3148592" cy="275690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654262" y="1414359"/>
            <a:ext cx="2855696" cy="2719710"/>
            <a:chOff x="11654262" y="1414359"/>
            <a:chExt cx="2855696" cy="271971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54262" y="1414359"/>
              <a:ext cx="2855696" cy="271971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0537491" y="3853908"/>
            <a:ext cx="2827418" cy="2667400"/>
            <a:chOff x="10537491" y="3853908"/>
            <a:chExt cx="2827418" cy="266740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37491" y="3853908"/>
              <a:ext cx="2827418" cy="2667400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426306" y="1441488"/>
            <a:ext cx="2776294" cy="2787066"/>
            <a:chOff x="14426306" y="1441488"/>
            <a:chExt cx="2776294" cy="2787066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26306" y="1441488"/>
              <a:ext cx="2776294" cy="2787066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03306" y="2341478"/>
            <a:ext cx="12206870" cy="6386347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084193" y="596048"/>
            <a:ext cx="5967197" cy="1332341"/>
            <a:chOff x="1084193" y="596048"/>
            <a:chExt cx="5967197" cy="1332341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4892" y="-157188"/>
              <a:ext cx="8937171" cy="4977742"/>
            </a:xfrm>
            <a:prstGeom prst="rect">
              <a:avLst/>
            </a:prstGeom>
          </p:spPr>
        </p:pic>
        <p:grpSp>
          <p:nvGrpSpPr>
            <p:cNvPr id="1007" name="그룹 1007"/>
            <p:cNvGrpSpPr/>
            <p:nvPr/>
          </p:nvGrpSpPr>
          <p:grpSpPr>
            <a:xfrm>
              <a:off x="1277048" y="606597"/>
              <a:ext cx="216471" cy="279118"/>
              <a:chOff x="1277048" y="606597"/>
              <a:chExt cx="216471" cy="279118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-360000">
                <a:off x="1181764" y="479990"/>
                <a:ext cx="432943" cy="558235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360000">
                <a:off x="1277048" y="606597"/>
                <a:ext cx="216471" cy="279118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4193" y="760837"/>
              <a:ext cx="284216" cy="366467"/>
              <a:chOff x="1084193" y="760837"/>
              <a:chExt cx="284216" cy="366467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959091" y="594609"/>
                <a:ext cx="568432" cy="732935"/>
              </a:xfrm>
              <a:prstGeom prst="rect">
                <a:avLst/>
              </a:prstGeom>
            </p:spPr>
          </p:pic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084193" y="760837"/>
                <a:ext cx="284216" cy="366467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6992680" y="541995"/>
            <a:ext cx="2164818" cy="1617050"/>
            <a:chOff x="6992680" y="541995"/>
            <a:chExt cx="2164818" cy="1617050"/>
          </a:xfrm>
        </p:grpSpPr>
        <p:grpSp>
          <p:nvGrpSpPr>
            <p:cNvPr id="1010" name="그룹 1010"/>
            <p:cNvGrpSpPr/>
            <p:nvPr/>
          </p:nvGrpSpPr>
          <p:grpSpPr>
            <a:xfrm>
              <a:off x="7042353" y="884647"/>
              <a:ext cx="236355" cy="201074"/>
              <a:chOff x="7042353" y="884647"/>
              <a:chExt cx="236355" cy="201074"/>
            </a:xfrm>
          </p:grpSpPr>
          <p:pic>
            <p:nvPicPr>
              <p:cNvPr id="31" name="Object 30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 rot="-1440000">
                <a:off x="6942769" y="802703"/>
                <a:ext cx="472709" cy="402148"/>
              </a:xfrm>
              <a:prstGeom prst="rect">
                <a:avLst/>
              </a:prstGeom>
            </p:spPr>
          </p:pic>
          <p:pic>
            <p:nvPicPr>
              <p:cNvPr id="32" name="Object 31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 rot="-1440000">
                <a:off x="7042353" y="884647"/>
                <a:ext cx="236355" cy="201074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>
              <a:off x="6992680" y="653230"/>
              <a:ext cx="2095251" cy="1396401"/>
              <a:chOff x="6992680" y="653230"/>
              <a:chExt cx="2095251" cy="1396401"/>
            </a:xfrm>
          </p:grpSpPr>
          <p:pic>
            <p:nvPicPr>
              <p:cNvPr id="35" name="Object 34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 rot="-120000">
                <a:off x="6180043" y="-947413"/>
                <a:ext cx="7117595" cy="6623862"/>
              </a:xfrm>
              <a:prstGeom prst="rect">
                <a:avLst/>
              </a:prstGeom>
            </p:spPr>
          </p:pic>
          <p:pic>
            <p:nvPicPr>
              <p:cNvPr id="36" name="Object 35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 rot="-300000">
                <a:off x="5825283" y="-1039909"/>
                <a:ext cx="5795891" cy="66619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47680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그룹 1018"/>
          <p:cNvGrpSpPr/>
          <p:nvPr/>
        </p:nvGrpSpPr>
        <p:grpSpPr>
          <a:xfrm>
            <a:off x="-204581" y="646495"/>
            <a:ext cx="18947457" cy="9831005"/>
            <a:chOff x="-356981" y="-436295"/>
            <a:chExt cx="18947457" cy="1085982"/>
          </a:xfrm>
        </p:grpSpPr>
        <p:pic>
          <p:nvPicPr>
            <p:cNvPr id="83" name="Object 6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>
            <a:off x="-716886" y="5705781"/>
            <a:ext cx="19124136" cy="3741838"/>
            <a:chOff x="-716886" y="5705781"/>
            <a:chExt cx="19124136" cy="37418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16886" y="5705781"/>
              <a:ext cx="19124136" cy="37418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105665" y="5705781"/>
            <a:ext cx="19629475" cy="21429"/>
            <a:chOff x="-1105665" y="5705781"/>
            <a:chExt cx="19629475" cy="2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105665" y="5705781"/>
              <a:ext cx="19629475" cy="21429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3392" y="2998496"/>
            <a:ext cx="8017614" cy="610624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9673" y="841511"/>
            <a:ext cx="13935556" cy="2324604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28432" y="2176548"/>
            <a:ext cx="6523614" cy="83045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0899123" y="1083342"/>
            <a:ext cx="2927096" cy="606530"/>
            <a:chOff x="10899123" y="1083342"/>
            <a:chExt cx="2927096" cy="606530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75164" y="819666"/>
              <a:ext cx="5854192" cy="1213059"/>
            </a:xfrm>
            <a:prstGeom prst="rect">
              <a:avLst/>
            </a:prstGeom>
          </p:spPr>
        </p:pic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99123" y="1083342"/>
              <a:ext cx="2927096" cy="606530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14954" y="1154477"/>
            <a:ext cx="2508157" cy="606005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736642" y="4037478"/>
            <a:ext cx="5493183" cy="821906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779906" y="4631230"/>
            <a:ext cx="6984938" cy="1178900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560591" y="6406744"/>
            <a:ext cx="2220309" cy="2805887"/>
            <a:chOff x="12560589" y="6406742"/>
            <a:chExt cx="2220309" cy="2805887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12560589" y="6406742"/>
              <a:ext cx="2220309" cy="2216409"/>
              <a:chOff x="12560589" y="6406742"/>
              <a:chExt cx="2220309" cy="2216409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2560589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13499845" y="8423150"/>
              <a:ext cx="382154" cy="382154"/>
              <a:chOff x="13499845" y="8423150"/>
              <a:chExt cx="382154" cy="382154"/>
            </a:xfrm>
          </p:grpSpPr>
          <p:grpSp>
            <p:nvGrpSpPr>
              <p:cNvPr id="1007" name="그룹 1007"/>
              <p:cNvGrpSpPr/>
              <p:nvPr/>
            </p:nvGrpSpPr>
            <p:grpSpPr>
              <a:xfrm>
                <a:off x="13499845" y="8423150"/>
                <a:ext cx="382154" cy="382154"/>
                <a:chOff x="13499845" y="8423150"/>
                <a:chExt cx="382154" cy="382154"/>
              </a:xfrm>
            </p:grpSpPr>
            <p:pic>
              <p:nvPicPr>
                <p:cNvPr id="25" name="Object 24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349984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3448834" y="8408526"/>
                <a:ext cx="555905" cy="465696"/>
              </a:xfrm>
              <a:prstGeom prst="rect">
                <a:avLst/>
              </a:prstGeom>
            </p:spPr>
          </p:pic>
        </p:grpSp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341307" y="8759535"/>
              <a:ext cx="2381258" cy="666830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5280321" y="6406742"/>
            <a:ext cx="2220309" cy="2216409"/>
            <a:chOff x="15280321" y="6406742"/>
            <a:chExt cx="2220309" cy="2216409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280321" y="6406742"/>
              <a:ext cx="2220309" cy="2216409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6199399" y="8423150"/>
            <a:ext cx="382154" cy="382154"/>
            <a:chOff x="16199399" y="8423150"/>
            <a:chExt cx="382154" cy="382154"/>
          </a:xfrm>
        </p:grpSpPr>
        <p:grpSp>
          <p:nvGrpSpPr>
            <p:cNvPr id="1010" name="그룹 1010"/>
            <p:cNvGrpSpPr/>
            <p:nvPr/>
          </p:nvGrpSpPr>
          <p:grpSpPr>
            <a:xfrm>
              <a:off x="16199399" y="8423150"/>
              <a:ext cx="382154" cy="382154"/>
              <a:chOff x="16199399" y="8423150"/>
              <a:chExt cx="382154" cy="382154"/>
            </a:xfrm>
          </p:grpSpPr>
          <p:pic>
            <p:nvPicPr>
              <p:cNvPr id="36" name="Object 35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199399" y="8423150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150802" y="8408526"/>
              <a:ext cx="553762" cy="465696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5116116" y="8699374"/>
            <a:ext cx="2363163" cy="912068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881221" y="3792857"/>
            <a:ext cx="8261636" cy="5649890"/>
            <a:chOff x="881221" y="3792857"/>
            <a:chExt cx="8261636" cy="5649890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81221" y="3792857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-461563" y="3771431"/>
            <a:ext cx="19452819" cy="21429"/>
            <a:chOff x="-461563" y="3771429"/>
            <a:chExt cx="19452819" cy="21429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6295591" y="6617754"/>
            <a:ext cx="5677869" cy="21429"/>
            <a:chOff x="6295589" y="6617752"/>
            <a:chExt cx="5677869" cy="21429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 rot="5400000">
              <a:off x="6295589" y="6617752"/>
              <a:ext cx="5677869" cy="21429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-1956523" y="6617752"/>
            <a:ext cx="5677869" cy="21429"/>
            <a:chOff x="-1956523" y="6617752"/>
            <a:chExt cx="5677869" cy="21429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 rot="5400000">
              <a:off x="-1956523" y="6617752"/>
              <a:ext cx="5677869" cy="21429"/>
            </a:xfrm>
            <a:prstGeom prst="rect">
              <a:avLst/>
            </a:prstGeom>
          </p:spPr>
        </p:pic>
      </p:grpSp>
      <p:pic>
        <p:nvPicPr>
          <p:cNvPr id="56" name="Object 55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9744222" y="5819239"/>
            <a:ext cx="2352749" cy="693368"/>
          </a:xfrm>
          <a:prstGeom prst="rect">
            <a:avLst/>
          </a:prstGeom>
        </p:spPr>
      </p:pic>
      <p:pic>
        <p:nvPicPr>
          <p:cNvPr id="57" name="Object 56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2633521" y="118298"/>
            <a:ext cx="6362728" cy="476024"/>
          </a:xfrm>
          <a:prstGeom prst="rect">
            <a:avLst/>
          </a:prstGeom>
        </p:spPr>
      </p:pic>
      <p:pic>
        <p:nvPicPr>
          <p:cNvPr id="58" name="Object 57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831699" y="166498"/>
            <a:ext cx="1948947" cy="427128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62" name="Object 61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4561099" y="48658"/>
            <a:ext cx="8055948" cy="627576"/>
          </a:xfrm>
          <a:prstGeom prst="rect">
            <a:avLst/>
          </a:prstGeom>
        </p:spPr>
      </p:pic>
      <p:grpSp>
        <p:nvGrpSpPr>
          <p:cNvPr id="1017" name="그룹 1017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64" name="Object 63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pic>
        <p:nvPicPr>
          <p:cNvPr id="66" name="Object 65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67" name="Object 66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18" name="그룹 1018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72" name="Object 71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881221" y="3788160"/>
            <a:ext cx="8261636" cy="5649890"/>
            <a:chOff x="881221" y="3779415"/>
            <a:chExt cx="8261636" cy="5649890"/>
          </a:xfrm>
        </p:grpSpPr>
        <p:pic>
          <p:nvPicPr>
            <p:cNvPr id="75" name="Object 74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81221" y="3779415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882904" y="3792603"/>
            <a:ext cx="8261636" cy="5649890"/>
            <a:chOff x="897318" y="3788939"/>
            <a:chExt cx="8261636" cy="5649890"/>
          </a:xfrm>
        </p:grpSpPr>
        <p:pic>
          <p:nvPicPr>
            <p:cNvPr id="78" name="Object 77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97318" y="3788939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879508" y="3790495"/>
            <a:ext cx="8261636" cy="5649890"/>
            <a:chOff x="881221" y="3797729"/>
            <a:chExt cx="8261636" cy="5649890"/>
          </a:xfrm>
        </p:grpSpPr>
        <p:pic>
          <p:nvPicPr>
            <p:cNvPr id="81" name="Object 80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81221" y="3797729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883491" y="3786329"/>
            <a:ext cx="8261636" cy="5649890"/>
            <a:chOff x="897318" y="3803571"/>
            <a:chExt cx="8261636" cy="5649890"/>
          </a:xfrm>
        </p:grpSpPr>
        <p:pic>
          <p:nvPicPr>
            <p:cNvPr id="84" name="Object 83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97318" y="3803571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893418" y="3799996"/>
            <a:ext cx="8261636" cy="5649890"/>
            <a:chOff x="890745" y="3798463"/>
            <a:chExt cx="8261636" cy="5649890"/>
          </a:xfrm>
        </p:grpSpPr>
        <p:pic>
          <p:nvPicPr>
            <p:cNvPr id="87" name="Object 86"/>
            <p:cNvPicPr>
              <a:picLocks noChangeAspect="1"/>
            </p:cNvPicPr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90745" y="3798463"/>
              <a:ext cx="8261636" cy="5649890"/>
            </a:xfrm>
            <a:prstGeom prst="rect">
              <a:avLst/>
            </a:prstGeom>
          </p:spPr>
        </p:pic>
      </p:grpSp>
      <p:pic>
        <p:nvPicPr>
          <p:cNvPr id="89" name="Object 88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grpSp>
        <p:nvGrpSpPr>
          <p:cNvPr id="1025" name="그룹 1025"/>
          <p:cNvGrpSpPr/>
          <p:nvPr/>
        </p:nvGrpSpPr>
        <p:grpSpPr>
          <a:xfrm>
            <a:off x="4292979" y="2992886"/>
            <a:ext cx="1628601" cy="1628601"/>
            <a:chOff x="4292977" y="2992884"/>
            <a:chExt cx="1628601" cy="1628601"/>
          </a:xfrm>
        </p:grpSpPr>
        <p:grpSp>
          <p:nvGrpSpPr>
            <p:cNvPr id="1026" name="그룹 1026"/>
            <p:cNvGrpSpPr/>
            <p:nvPr/>
          </p:nvGrpSpPr>
          <p:grpSpPr>
            <a:xfrm>
              <a:off x="4292977" y="2992884"/>
              <a:ext cx="1628601" cy="1628601"/>
              <a:chOff x="4292977" y="2992884"/>
              <a:chExt cx="1628601" cy="1628601"/>
            </a:xfrm>
          </p:grpSpPr>
          <p:pic>
            <p:nvPicPr>
              <p:cNvPr id="92" name="Object 91"/>
              <p:cNvPicPr>
                <a:picLocks noChangeAspect="1"/>
              </p:cNvPicPr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>
                <a:off x="3549544" y="2249451"/>
                <a:ext cx="3257202" cy="3257202"/>
              </a:xfrm>
              <a:prstGeom prst="rect">
                <a:avLst/>
              </a:prstGeom>
            </p:spPr>
          </p:pic>
          <p:pic>
            <p:nvPicPr>
              <p:cNvPr id="93" name="Object 92"/>
              <p:cNvPicPr>
                <a:picLocks noChangeAspect="1"/>
              </p:cNvPicPr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4292977" y="2992884"/>
                <a:ext cx="1628601" cy="1628601"/>
              </a:xfrm>
              <a:prstGeom prst="rect">
                <a:avLst/>
              </a:prstGeom>
            </p:spPr>
          </p:pic>
        </p:grpSp>
        <p:pic>
          <p:nvPicPr>
            <p:cNvPr id="95" name="Object 94"/>
            <p:cNvPicPr>
              <a:picLocks noChangeAspect="1"/>
            </p:cNvPicPr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069252" y="3242541"/>
              <a:ext cx="1929881" cy="660119"/>
            </a:xfrm>
            <a:prstGeom prst="rect">
              <a:avLst/>
            </a:prstGeom>
          </p:spPr>
        </p:pic>
        <p:pic>
          <p:nvPicPr>
            <p:cNvPr id="96" name="Object 95"/>
            <p:cNvPicPr>
              <a:picLocks noChangeAspect="1"/>
            </p:cNvPicPr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274455" y="3496198"/>
              <a:ext cx="1866333" cy="1053314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9840859" y="6406744"/>
            <a:ext cx="2220309" cy="2805887"/>
            <a:chOff x="9840857" y="6406742"/>
            <a:chExt cx="2220309" cy="2805887"/>
          </a:xfrm>
        </p:grpSpPr>
        <p:grpSp>
          <p:nvGrpSpPr>
            <p:cNvPr id="1028" name="그룹 1028"/>
            <p:cNvGrpSpPr/>
            <p:nvPr/>
          </p:nvGrpSpPr>
          <p:grpSpPr>
            <a:xfrm>
              <a:off x="9840857" y="6406742"/>
              <a:ext cx="2220309" cy="2216409"/>
              <a:chOff x="9840857" y="6406742"/>
              <a:chExt cx="2220309" cy="2216409"/>
            </a:xfrm>
          </p:grpSpPr>
          <p:pic>
            <p:nvPicPr>
              <p:cNvPr id="100" name="Object 99"/>
              <p:cNvPicPr>
                <a:picLocks noChangeAspect="1"/>
              </p:cNvPicPr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9840857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29" name="그룹 1029"/>
            <p:cNvGrpSpPr/>
            <p:nvPr/>
          </p:nvGrpSpPr>
          <p:grpSpPr>
            <a:xfrm>
              <a:off x="10759935" y="8423150"/>
              <a:ext cx="382154" cy="382154"/>
              <a:chOff x="10759935" y="8423150"/>
              <a:chExt cx="382154" cy="382154"/>
            </a:xfrm>
          </p:grpSpPr>
          <p:grpSp>
            <p:nvGrpSpPr>
              <p:cNvPr id="1030" name="그룹 1030"/>
              <p:cNvGrpSpPr/>
              <p:nvPr/>
            </p:nvGrpSpPr>
            <p:grpSpPr>
              <a:xfrm>
                <a:off x="10759935" y="8423150"/>
                <a:ext cx="382154" cy="382154"/>
                <a:chOff x="10759935" y="8423150"/>
                <a:chExt cx="382154" cy="382154"/>
              </a:xfrm>
            </p:grpSpPr>
            <p:pic>
              <p:nvPicPr>
                <p:cNvPr id="104" name="Object 103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075993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106" name="Object 105"/>
              <p:cNvPicPr>
                <a:picLocks noChangeAspect="1"/>
              </p:cNvPicPr>
              <p:nvPr/>
            </p:nvPicPr>
            <p:blipFill>
              <a:blip r:embed="rId43" cstate="print"/>
              <a:stretch>
                <a:fillRect/>
              </a:stretch>
            </p:blipFill>
            <p:spPr>
              <a:xfrm>
                <a:off x="10697026" y="8408530"/>
                <a:ext cx="557820" cy="465696"/>
              </a:xfrm>
              <a:prstGeom prst="rect">
                <a:avLst/>
              </a:prstGeom>
            </p:spPr>
          </p:pic>
        </p:grpSp>
        <p:pic>
          <p:nvPicPr>
            <p:cNvPr id="108" name="Object 107"/>
            <p:cNvPicPr>
              <a:picLocks noChangeAspect="1"/>
            </p:cNvPicPr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601402" y="8759535"/>
              <a:ext cx="2390782" cy="666830"/>
            </a:xfrm>
            <a:prstGeom prst="rect">
              <a:avLst/>
            </a:prstGeom>
          </p:spPr>
        </p:pic>
      </p:grpSp>
      <p:sp>
        <p:nvSpPr>
          <p:cNvPr id="80" name="TextBox 79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Lucida Sans Typewriter" panose="020B0509030504030204" pitchFamily="49" charset="0"/>
              </a:rPr>
              <a:t>06</a:t>
            </a:r>
            <a:endParaRPr lang="ko-KR" altLang="en-US" b="1" dirty="0">
              <a:solidFill>
                <a:schemeClr val="bg1"/>
              </a:solidFill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1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그룹 1018"/>
          <p:cNvGrpSpPr/>
          <p:nvPr/>
        </p:nvGrpSpPr>
        <p:grpSpPr>
          <a:xfrm>
            <a:off x="-204581" y="646495"/>
            <a:ext cx="18947457" cy="9831005"/>
            <a:chOff x="-356981" y="-436295"/>
            <a:chExt cx="18947457" cy="1085982"/>
          </a:xfrm>
        </p:grpSpPr>
        <p:pic>
          <p:nvPicPr>
            <p:cNvPr id="83" name="Object 6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>
            <a:off x="-716886" y="5705781"/>
            <a:ext cx="19124136" cy="3741838"/>
            <a:chOff x="-716886" y="5705781"/>
            <a:chExt cx="19124136" cy="37418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16886" y="5705781"/>
              <a:ext cx="19124136" cy="37418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105665" y="5705781"/>
            <a:ext cx="19629475" cy="21429"/>
            <a:chOff x="-1105665" y="5705781"/>
            <a:chExt cx="19629475" cy="2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105665" y="5705781"/>
              <a:ext cx="19629475" cy="21429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5287" y="2998496"/>
            <a:ext cx="8516100" cy="610624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1730" y="1005387"/>
            <a:ext cx="10727413" cy="2188575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45282" y="2176548"/>
            <a:ext cx="5997491" cy="83045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3851504" y="1083342"/>
            <a:ext cx="2361910" cy="606530"/>
            <a:chOff x="13851504" y="1083342"/>
            <a:chExt cx="2361910" cy="606530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10137" y="819666"/>
              <a:ext cx="4723820" cy="1213059"/>
            </a:xfrm>
            <a:prstGeom prst="rect">
              <a:avLst/>
            </a:prstGeom>
          </p:spPr>
        </p:pic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51504" y="1083342"/>
              <a:ext cx="2361910" cy="606530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034001" y="1154477"/>
            <a:ext cx="2200147" cy="606005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746164" y="4061785"/>
            <a:ext cx="4937878" cy="813697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770384" y="4614470"/>
            <a:ext cx="7785881" cy="118930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840859" y="6406744"/>
            <a:ext cx="2220309" cy="2805887"/>
            <a:chOff x="9840857" y="6406742"/>
            <a:chExt cx="2220309" cy="2805887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9840857" y="6406742"/>
              <a:ext cx="2220309" cy="2216409"/>
              <a:chOff x="9840857" y="6406742"/>
              <a:chExt cx="2220309" cy="2216409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9840857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10759935" y="8423150"/>
              <a:ext cx="382154" cy="382154"/>
              <a:chOff x="10759935" y="8423150"/>
              <a:chExt cx="382154" cy="382154"/>
            </a:xfrm>
          </p:grpSpPr>
          <p:grpSp>
            <p:nvGrpSpPr>
              <p:cNvPr id="1007" name="그룹 1007"/>
              <p:cNvGrpSpPr/>
              <p:nvPr/>
            </p:nvGrpSpPr>
            <p:grpSpPr>
              <a:xfrm>
                <a:off x="10759935" y="8423150"/>
                <a:ext cx="382154" cy="382154"/>
                <a:chOff x="10759935" y="8423150"/>
                <a:chExt cx="382154" cy="382154"/>
              </a:xfrm>
            </p:grpSpPr>
            <p:pic>
              <p:nvPicPr>
                <p:cNvPr id="25" name="Object 24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075993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0697026" y="8408530"/>
                <a:ext cx="557820" cy="465696"/>
              </a:xfrm>
              <a:prstGeom prst="rect">
                <a:avLst/>
              </a:prstGeom>
            </p:spPr>
          </p:pic>
        </p:grpSp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915469" y="8786802"/>
              <a:ext cx="2095458" cy="64295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560591" y="6406744"/>
            <a:ext cx="2220309" cy="2805887"/>
            <a:chOff x="12560589" y="6406742"/>
            <a:chExt cx="2220309" cy="2805887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2560589" y="6406742"/>
              <a:ext cx="2220309" cy="2216409"/>
              <a:chOff x="12560589" y="6406742"/>
              <a:chExt cx="2220309" cy="2216409"/>
            </a:xfrm>
          </p:grpSpPr>
          <p:pic>
            <p:nvPicPr>
              <p:cNvPr id="33" name="Object 32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2560589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>
              <a:off x="13499845" y="8423150"/>
              <a:ext cx="382154" cy="382154"/>
              <a:chOff x="13499845" y="8423150"/>
              <a:chExt cx="382154" cy="382154"/>
            </a:xfrm>
          </p:grpSpPr>
          <p:grpSp>
            <p:nvGrpSpPr>
              <p:cNvPr id="1011" name="그룹 1011"/>
              <p:cNvGrpSpPr/>
              <p:nvPr/>
            </p:nvGrpSpPr>
            <p:grpSpPr>
              <a:xfrm>
                <a:off x="13499845" y="8423150"/>
                <a:ext cx="382154" cy="382154"/>
                <a:chOff x="13499845" y="8423150"/>
                <a:chExt cx="382154" cy="382154"/>
              </a:xfrm>
            </p:grpSpPr>
            <p:pic>
              <p:nvPicPr>
                <p:cNvPr id="37" name="Object 36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349984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39" name="Object 38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3448834" y="8408526"/>
                <a:ext cx="555905" cy="465696"/>
              </a:xfrm>
              <a:prstGeom prst="rect">
                <a:avLst/>
              </a:prstGeom>
            </p:spPr>
          </p:pic>
        </p:grpSp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758564" y="8759535"/>
              <a:ext cx="1973344" cy="66683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5280321" y="6406742"/>
            <a:ext cx="2220309" cy="2805887"/>
            <a:chOff x="15280321" y="6406742"/>
            <a:chExt cx="2220309" cy="2805887"/>
          </a:xfrm>
        </p:grpSpPr>
        <p:grpSp>
          <p:nvGrpSpPr>
            <p:cNvPr id="1013" name="그룹 1013"/>
            <p:cNvGrpSpPr/>
            <p:nvPr/>
          </p:nvGrpSpPr>
          <p:grpSpPr>
            <a:xfrm>
              <a:off x="15280321" y="6406742"/>
              <a:ext cx="2220309" cy="2216409"/>
              <a:chOff x="15280321" y="6406742"/>
              <a:chExt cx="2220309" cy="2216409"/>
            </a:xfrm>
          </p:grpSpPr>
          <p:pic>
            <p:nvPicPr>
              <p:cNvPr id="45" name="Object 44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5280321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4" name="그룹 1014"/>
            <p:cNvGrpSpPr/>
            <p:nvPr/>
          </p:nvGrpSpPr>
          <p:grpSpPr>
            <a:xfrm>
              <a:off x="16199399" y="8423150"/>
              <a:ext cx="382154" cy="382154"/>
              <a:chOff x="16199399" y="8423150"/>
              <a:chExt cx="382154" cy="382154"/>
            </a:xfrm>
          </p:grpSpPr>
          <p:grpSp>
            <p:nvGrpSpPr>
              <p:cNvPr id="1015" name="그룹 1015"/>
              <p:cNvGrpSpPr/>
              <p:nvPr/>
            </p:nvGrpSpPr>
            <p:grpSpPr>
              <a:xfrm>
                <a:off x="16199399" y="8423150"/>
                <a:ext cx="382154" cy="382154"/>
                <a:chOff x="16199399" y="8423150"/>
                <a:chExt cx="382154" cy="382154"/>
              </a:xfrm>
            </p:grpSpPr>
            <p:pic>
              <p:nvPicPr>
                <p:cNvPr id="49" name="Object 48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6199399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51" name="Object 50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6150802" y="8408526"/>
                <a:ext cx="553762" cy="465696"/>
              </a:xfrm>
              <a:prstGeom prst="rect">
                <a:avLst/>
              </a:prstGeom>
            </p:spPr>
          </p:pic>
        </p:grpSp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249678" y="8759535"/>
              <a:ext cx="2172173" cy="666830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881221" y="3792857"/>
            <a:ext cx="8261636" cy="5649890"/>
            <a:chOff x="881221" y="3792857"/>
            <a:chExt cx="8261636" cy="5649890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1221" y="3792857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461563" y="3771431"/>
            <a:ext cx="19452819" cy="21429"/>
            <a:chOff x="-461563" y="3771429"/>
            <a:chExt cx="19452819" cy="21429"/>
          </a:xfrm>
        </p:grpSpPr>
        <p:pic>
          <p:nvPicPr>
            <p:cNvPr id="62" name="Object 61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6295591" y="6617754"/>
            <a:ext cx="5677869" cy="21429"/>
            <a:chOff x="6295589" y="6617752"/>
            <a:chExt cx="5677869" cy="21429"/>
          </a:xfrm>
        </p:grpSpPr>
        <p:pic>
          <p:nvPicPr>
            <p:cNvPr id="65" name="Object 64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6295589" y="6617752"/>
              <a:ext cx="5677869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-1956523" y="6617752"/>
            <a:ext cx="5677869" cy="21429"/>
            <a:chOff x="-1956523" y="6617752"/>
            <a:chExt cx="5677869" cy="21429"/>
          </a:xfrm>
        </p:grpSpPr>
        <p:pic>
          <p:nvPicPr>
            <p:cNvPr id="68" name="Object 67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-1956523" y="6617752"/>
              <a:ext cx="5677869" cy="21429"/>
            </a:xfrm>
            <a:prstGeom prst="rect">
              <a:avLst/>
            </a:prstGeom>
          </p:spPr>
        </p:pic>
      </p:grpSp>
      <p:pic>
        <p:nvPicPr>
          <p:cNvPr id="78" name="Object 77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9744222" y="5819239"/>
            <a:ext cx="2352749" cy="693368"/>
          </a:xfrm>
          <a:prstGeom prst="rect">
            <a:avLst/>
          </a:prstGeom>
        </p:spPr>
      </p:pic>
      <p:pic>
        <p:nvPicPr>
          <p:cNvPr id="79" name="Object 78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2633521" y="118298"/>
            <a:ext cx="6362728" cy="476024"/>
          </a:xfrm>
          <a:prstGeom prst="rect">
            <a:avLst/>
          </a:prstGeom>
        </p:spPr>
      </p:pic>
      <p:pic>
        <p:nvPicPr>
          <p:cNvPr id="80" name="Object 79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31699" y="166498"/>
            <a:ext cx="1948947" cy="427128"/>
          </a:xfrm>
          <a:prstGeom prst="rect">
            <a:avLst/>
          </a:prstGeom>
        </p:spPr>
      </p:pic>
      <p:grpSp>
        <p:nvGrpSpPr>
          <p:cNvPr id="1023" name="그룹 1023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82" name="Object 81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84" name="Object 83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561099" y="48658"/>
            <a:ext cx="8055948" cy="627576"/>
          </a:xfrm>
          <a:prstGeom prst="rect">
            <a:avLst/>
          </a:prstGeom>
        </p:spPr>
      </p:pic>
      <p:grpSp>
        <p:nvGrpSpPr>
          <p:cNvPr id="1024" name="그룹 1024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86" name="Object 85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pic>
        <p:nvPicPr>
          <p:cNvPr id="88" name="Object 87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89" name="Object 88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25" name="그룹 1025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91" name="Object 90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94" name="Object 93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889560" y="3791532"/>
            <a:ext cx="8261636" cy="5649890"/>
            <a:chOff x="0" y="4008298"/>
            <a:chExt cx="8261636" cy="5649890"/>
          </a:xfrm>
        </p:grpSpPr>
        <p:pic>
          <p:nvPicPr>
            <p:cNvPr id="97" name="Object 96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0" y="4008298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884983" y="3796995"/>
            <a:ext cx="8261636" cy="5649890"/>
            <a:chOff x="166592" y="4345943"/>
            <a:chExt cx="8261636" cy="5649890"/>
          </a:xfrm>
        </p:grpSpPr>
        <p:pic>
          <p:nvPicPr>
            <p:cNvPr id="100" name="Object 99"/>
            <p:cNvPicPr>
              <a:picLocks noChangeAspect="1"/>
            </p:cNvPicPr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66592" y="4345943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890415" y="3793770"/>
            <a:ext cx="8261636" cy="5649890"/>
            <a:chOff x="166592" y="4591398"/>
            <a:chExt cx="8261636" cy="5649890"/>
          </a:xfrm>
        </p:grpSpPr>
        <p:pic>
          <p:nvPicPr>
            <p:cNvPr id="103" name="Object 102"/>
            <p:cNvPicPr>
              <a:picLocks noChangeAspect="1"/>
            </p:cNvPicPr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6592" y="4591398"/>
              <a:ext cx="8261636" cy="5649890"/>
            </a:xfrm>
            <a:prstGeom prst="rect">
              <a:avLst/>
            </a:prstGeom>
          </p:spPr>
        </p:pic>
      </p:grpSp>
      <p:pic>
        <p:nvPicPr>
          <p:cNvPr id="105" name="Object 104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grpSp>
        <p:nvGrpSpPr>
          <p:cNvPr id="1021" name="그룹 1021"/>
          <p:cNvGrpSpPr/>
          <p:nvPr/>
        </p:nvGrpSpPr>
        <p:grpSpPr>
          <a:xfrm>
            <a:off x="4292979" y="2992886"/>
            <a:ext cx="1628601" cy="1628601"/>
            <a:chOff x="4292977" y="2992884"/>
            <a:chExt cx="1628601" cy="1628601"/>
          </a:xfrm>
        </p:grpSpPr>
        <p:grpSp>
          <p:nvGrpSpPr>
            <p:cNvPr id="1022" name="그룹 1022"/>
            <p:cNvGrpSpPr/>
            <p:nvPr/>
          </p:nvGrpSpPr>
          <p:grpSpPr>
            <a:xfrm>
              <a:off x="4292977" y="2992884"/>
              <a:ext cx="1628601" cy="1628601"/>
              <a:chOff x="4292977" y="2992884"/>
              <a:chExt cx="1628601" cy="1628601"/>
            </a:xfrm>
          </p:grpSpPr>
          <p:pic>
            <p:nvPicPr>
              <p:cNvPr id="72" name="Object 71"/>
              <p:cNvPicPr>
                <a:picLocks noChangeAspect="1"/>
              </p:cNvPicPr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3549544" y="2249451"/>
                <a:ext cx="3257202" cy="3257202"/>
              </a:xfrm>
              <a:prstGeom prst="rect">
                <a:avLst/>
              </a:prstGeom>
            </p:spPr>
          </p:pic>
          <p:pic>
            <p:nvPicPr>
              <p:cNvPr id="73" name="Object 72"/>
              <p:cNvPicPr>
                <a:picLocks noChangeAspect="1"/>
              </p:cNvPicPr>
              <p:nvPr/>
            </p:nvPicPr>
            <p:blipFill>
              <a:blip r:embed="rId40" cstate="print"/>
              <a:stretch>
                <a:fillRect/>
              </a:stretch>
            </p:blipFill>
            <p:spPr>
              <a:xfrm>
                <a:off x="4292977" y="2992884"/>
                <a:ext cx="1628601" cy="1628601"/>
              </a:xfrm>
              <a:prstGeom prst="rect">
                <a:avLst/>
              </a:prstGeom>
            </p:spPr>
          </p:pic>
        </p:grpSp>
        <p:pic>
          <p:nvPicPr>
            <p:cNvPr id="75" name="Object 74"/>
            <p:cNvPicPr>
              <a:picLocks noChangeAspect="1"/>
            </p:cNvPicPr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069252" y="3242541"/>
              <a:ext cx="1929881" cy="660119"/>
            </a:xfrm>
            <a:prstGeom prst="rect">
              <a:avLst/>
            </a:prstGeom>
          </p:spPr>
        </p:pic>
        <p:pic>
          <p:nvPicPr>
            <p:cNvPr id="76" name="Object 75"/>
            <p:cNvPicPr>
              <a:picLocks noChangeAspect="1"/>
            </p:cNvPicPr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274455" y="3496198"/>
              <a:ext cx="1856809" cy="1053314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Lucida Sans Typewriter" panose="020B0509030504030204" pitchFamily="49" charset="0"/>
              </a:rPr>
              <a:t>07</a:t>
            </a:r>
            <a:endParaRPr lang="ko-KR" altLang="en-US" b="1" dirty="0">
              <a:solidFill>
                <a:schemeClr val="bg1"/>
              </a:solidFill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56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추억">
  <a:themeElements>
    <a:clrScheme name="추억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추억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추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838</Words>
  <Application>Microsoft Office PowerPoint</Application>
  <PresentationFormat>사용자 지정</PresentationFormat>
  <Paragraphs>259</Paragraphs>
  <Slides>79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79</vt:i4>
      </vt:variant>
    </vt:vector>
  </HeadingPairs>
  <TitlesOfParts>
    <vt:vector size="98" baseType="lpstr">
      <vt:lpstr>G마켓 산스 TTF Bold</vt:lpstr>
      <vt:lpstr>G마켓 산스 TTF Medium</vt:lpstr>
      <vt:lpstr>HY중고딕</vt:lpstr>
      <vt:lpstr>HY헤드라인M</vt:lpstr>
      <vt:lpstr>KoPub돋움체 Light</vt:lpstr>
      <vt:lpstr>나눔고딕 ExtraBold</vt:lpstr>
      <vt:lpstr>나눔고딕OTF ExtraBold</vt:lpstr>
      <vt:lpstr>한컴 고딕</vt:lpstr>
      <vt:lpstr>휴먼둥근헤드라인</vt:lpstr>
      <vt:lpstr>휴먼엑스포</vt:lpstr>
      <vt:lpstr>Arial</vt:lpstr>
      <vt:lpstr>Calibri</vt:lpstr>
      <vt:lpstr>Calibri Light</vt:lpstr>
      <vt:lpstr>HY견고딕</vt:lpstr>
      <vt:lpstr>Lucida Sans Typewriter</vt:lpstr>
      <vt:lpstr>맑은 고딕</vt:lpstr>
      <vt:lpstr>Office Theme</vt:lpstr>
      <vt:lpstr>추억</vt:lpstr>
      <vt:lpstr>1_Office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자원순환과</vt:lpstr>
      <vt:lpstr>일반쓰레기 배출</vt:lpstr>
      <vt:lpstr>PowerPoint 프레젠테이션</vt:lpstr>
      <vt:lpstr>재활용품 배출</vt:lpstr>
      <vt:lpstr>PowerPoint 프레젠테이션</vt:lpstr>
      <vt:lpstr>PowerPoint 프레젠테이션</vt:lpstr>
      <vt:lpstr>PowerPoint 프레젠테이션</vt:lpstr>
      <vt:lpstr>음식물쓰레기 배출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용진 전</cp:lastModifiedBy>
  <cp:revision>66</cp:revision>
  <cp:lastPrinted>2024-05-14T01:16:49Z</cp:lastPrinted>
  <dcterms:created xsi:type="dcterms:W3CDTF">2024-01-22T13:48:58Z</dcterms:created>
  <dcterms:modified xsi:type="dcterms:W3CDTF">2024-06-20T23:27:12Z</dcterms:modified>
</cp:coreProperties>
</file>